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5BE"/>
    <a:srgbClr val="535150"/>
    <a:srgbClr val="92B939"/>
    <a:srgbClr val="283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00"/>
    <p:restoredTop sz="94665"/>
  </p:normalViewPr>
  <p:slideViewPr>
    <p:cSldViewPr snapToGrid="0">
      <p:cViewPr varScale="1">
        <p:scale>
          <a:sx n="173" d="100"/>
          <a:sy n="173" d="100"/>
        </p:scale>
        <p:origin x="18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dirty="0">
                <a:latin typeface="Arial" panose="020B0604020202020204" pitchFamily="34" charset="0"/>
                <a:cs typeface="Arial" panose="020B0604020202020204" pitchFamily="34" charset="0"/>
              </a:rPr>
              <a:t>Título del gráfico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Serie 1</c:v>
                </c:pt>
              </c:strCache>
            </c:strRef>
          </c:tx>
          <c:spPr>
            <a:solidFill>
              <a:srgbClr val="283E69"/>
            </a:solidFill>
            <a:ln>
              <a:noFill/>
            </a:ln>
            <a:effectLst/>
          </c:spPr>
          <c:invertIfNegative val="0"/>
          <c:cat>
            <c:strRef>
              <c:f>Hoja1!$A$2:$A$5</c:f>
              <c:strCache>
                <c:ptCount val="4"/>
                <c:pt idx="0">
                  <c:v>Categoría 1</c:v>
                </c:pt>
                <c:pt idx="1">
                  <c:v>Categoría 2</c:v>
                </c:pt>
                <c:pt idx="2">
                  <c:v>Categoría 3</c:v>
                </c:pt>
                <c:pt idx="3">
                  <c:v>Categoría 4</c:v>
                </c:pt>
              </c:strCache>
            </c:strRef>
          </c:cat>
          <c:val>
            <c:numRef>
              <c:f>Hoja1!$B$2:$B$5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95-7B4C-A170-1D1F828F95BA}"/>
            </c:ext>
          </c:extLst>
        </c:ser>
        <c:ser>
          <c:idx val="1"/>
          <c:order val="1"/>
          <c:tx>
            <c:strRef>
              <c:f>Hoja1!$C$1</c:f>
              <c:strCache>
                <c:ptCount val="1"/>
                <c:pt idx="0">
                  <c:v>Serie 2</c:v>
                </c:pt>
              </c:strCache>
            </c:strRef>
          </c:tx>
          <c:spPr>
            <a:solidFill>
              <a:srgbClr val="92B939"/>
            </a:solidFill>
            <a:ln>
              <a:noFill/>
            </a:ln>
            <a:effectLst/>
          </c:spPr>
          <c:invertIfNegative val="0"/>
          <c:cat>
            <c:strRef>
              <c:f>Hoja1!$A$2:$A$5</c:f>
              <c:strCache>
                <c:ptCount val="4"/>
                <c:pt idx="0">
                  <c:v>Categoría 1</c:v>
                </c:pt>
                <c:pt idx="1">
                  <c:v>Categoría 2</c:v>
                </c:pt>
                <c:pt idx="2">
                  <c:v>Categoría 3</c:v>
                </c:pt>
                <c:pt idx="3">
                  <c:v>Categoría 4</c:v>
                </c:pt>
              </c:strCache>
            </c:strRef>
          </c:cat>
          <c:val>
            <c:numRef>
              <c:f>Hoja1!$C$2:$C$5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95-7B4C-A170-1D1F828F95BA}"/>
            </c:ext>
          </c:extLst>
        </c:ser>
        <c:dLbls>
          <c:showLegendKey val="0"/>
          <c:showVal val="0"/>
          <c:showCatName val="0"/>
          <c:showSerName val="0"/>
          <c:showPercent val="0"/>
          <c:showBubbleSize val="0"/>
        </c:dLbls>
        <c:gapWidth val="219"/>
        <c:overlap val="-27"/>
        <c:axId val="1248293744"/>
        <c:axId val="1248200064"/>
      </c:barChart>
      <c:catAx>
        <c:axId val="124829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s-MX"/>
          </a:p>
        </c:txPr>
        <c:crossAx val="1248200064"/>
        <c:crosses val="autoZero"/>
        <c:auto val="1"/>
        <c:lblAlgn val="ctr"/>
        <c:lblOffset val="100"/>
        <c:noMultiLvlLbl val="0"/>
      </c:catAx>
      <c:valAx>
        <c:axId val="1248200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4829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39DF04-2948-584E-D5D2-5F7CEE6EDCA2}"/>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A8099394-B2BF-71CA-EB3E-DC1F0414B2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2177A960-2669-BDB0-744C-983BB7FE8DF2}"/>
              </a:ext>
            </a:extLst>
          </p:cNvPr>
          <p:cNvSpPr>
            <a:spLocks noGrp="1"/>
          </p:cNvSpPr>
          <p:nvPr>
            <p:ph type="dt" sz="half" idx="10"/>
          </p:nvPr>
        </p:nvSpPr>
        <p:spPr/>
        <p:txBody>
          <a:bodyPr/>
          <a:lstStyle/>
          <a:p>
            <a:fld id="{7A9FA307-4FB1-7E47-BF95-6D57F8C99EB1}" type="datetimeFigureOut">
              <a:rPr lang="es-MX" smtClean="0"/>
              <a:t>28/07/22</a:t>
            </a:fld>
            <a:endParaRPr lang="es-MX"/>
          </a:p>
        </p:txBody>
      </p:sp>
      <p:sp>
        <p:nvSpPr>
          <p:cNvPr id="5" name="Marcador de pie de página 4">
            <a:extLst>
              <a:ext uri="{FF2B5EF4-FFF2-40B4-BE49-F238E27FC236}">
                <a16:creationId xmlns:a16="http://schemas.microsoft.com/office/drawing/2014/main" id="{12494521-5785-4FB7-5773-5745897A579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D7F0CD-9ECE-7036-C879-CD24610DDC27}"/>
              </a:ext>
            </a:extLst>
          </p:cNvPr>
          <p:cNvSpPr>
            <a:spLocks noGrp="1"/>
          </p:cNvSpPr>
          <p:nvPr>
            <p:ph type="sldNum" sz="quarter" idx="12"/>
          </p:nvPr>
        </p:nvSpPr>
        <p:spPr/>
        <p:txBody>
          <a:bodyPr/>
          <a:lstStyle/>
          <a:p>
            <a:fld id="{153C5233-8D2E-4C44-B22E-D74D56C4B8F6}" type="slidenum">
              <a:rPr lang="es-MX" smtClean="0"/>
              <a:t>‹Nº›</a:t>
            </a:fld>
            <a:endParaRPr lang="es-MX"/>
          </a:p>
        </p:txBody>
      </p:sp>
    </p:spTree>
    <p:extLst>
      <p:ext uri="{BB962C8B-B14F-4D97-AF65-F5344CB8AC3E}">
        <p14:creationId xmlns:p14="http://schemas.microsoft.com/office/powerpoint/2010/main" val="2355056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5192B8-768C-83FF-AD8E-01A8C92B0D05}"/>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A1627C11-CDE3-F6BC-07CA-839BF8766302}"/>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EEDB61C9-FECD-67AA-FDA8-429AB3451E71}"/>
              </a:ext>
            </a:extLst>
          </p:cNvPr>
          <p:cNvSpPr>
            <a:spLocks noGrp="1"/>
          </p:cNvSpPr>
          <p:nvPr>
            <p:ph type="dt" sz="half" idx="10"/>
          </p:nvPr>
        </p:nvSpPr>
        <p:spPr/>
        <p:txBody>
          <a:bodyPr/>
          <a:lstStyle/>
          <a:p>
            <a:fld id="{7A9FA307-4FB1-7E47-BF95-6D57F8C99EB1}" type="datetimeFigureOut">
              <a:rPr lang="es-MX" smtClean="0"/>
              <a:t>28/07/22</a:t>
            </a:fld>
            <a:endParaRPr lang="es-MX"/>
          </a:p>
        </p:txBody>
      </p:sp>
      <p:sp>
        <p:nvSpPr>
          <p:cNvPr id="5" name="Marcador de pie de página 4">
            <a:extLst>
              <a:ext uri="{FF2B5EF4-FFF2-40B4-BE49-F238E27FC236}">
                <a16:creationId xmlns:a16="http://schemas.microsoft.com/office/drawing/2014/main" id="{BF0AFAB4-6239-35D1-0AFC-8302958680F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901218F-7643-1BD9-7A48-A79AB23CFCA5}"/>
              </a:ext>
            </a:extLst>
          </p:cNvPr>
          <p:cNvSpPr>
            <a:spLocks noGrp="1"/>
          </p:cNvSpPr>
          <p:nvPr>
            <p:ph type="sldNum" sz="quarter" idx="12"/>
          </p:nvPr>
        </p:nvSpPr>
        <p:spPr/>
        <p:txBody>
          <a:bodyPr/>
          <a:lstStyle/>
          <a:p>
            <a:fld id="{153C5233-8D2E-4C44-B22E-D74D56C4B8F6}" type="slidenum">
              <a:rPr lang="es-MX" smtClean="0"/>
              <a:t>‹Nº›</a:t>
            </a:fld>
            <a:endParaRPr lang="es-MX"/>
          </a:p>
        </p:txBody>
      </p:sp>
    </p:spTree>
    <p:extLst>
      <p:ext uri="{BB962C8B-B14F-4D97-AF65-F5344CB8AC3E}">
        <p14:creationId xmlns:p14="http://schemas.microsoft.com/office/powerpoint/2010/main" val="39303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7D359E9-A947-EA01-462B-7A572D085880}"/>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868499DF-2A28-A329-D14E-3C5C02EB6755}"/>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99B2FECC-3C7C-0BF2-E7BC-17CF35AB58C7}"/>
              </a:ext>
            </a:extLst>
          </p:cNvPr>
          <p:cNvSpPr>
            <a:spLocks noGrp="1"/>
          </p:cNvSpPr>
          <p:nvPr>
            <p:ph type="dt" sz="half" idx="10"/>
          </p:nvPr>
        </p:nvSpPr>
        <p:spPr/>
        <p:txBody>
          <a:bodyPr/>
          <a:lstStyle/>
          <a:p>
            <a:fld id="{7A9FA307-4FB1-7E47-BF95-6D57F8C99EB1}" type="datetimeFigureOut">
              <a:rPr lang="es-MX" smtClean="0"/>
              <a:t>28/07/22</a:t>
            </a:fld>
            <a:endParaRPr lang="es-MX"/>
          </a:p>
        </p:txBody>
      </p:sp>
      <p:sp>
        <p:nvSpPr>
          <p:cNvPr id="5" name="Marcador de pie de página 4">
            <a:extLst>
              <a:ext uri="{FF2B5EF4-FFF2-40B4-BE49-F238E27FC236}">
                <a16:creationId xmlns:a16="http://schemas.microsoft.com/office/drawing/2014/main" id="{E67DD7E4-CCAD-3E25-DAF5-CF7AEDB5109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0F72E16-6682-BC8E-0307-340CA166C0CA}"/>
              </a:ext>
            </a:extLst>
          </p:cNvPr>
          <p:cNvSpPr>
            <a:spLocks noGrp="1"/>
          </p:cNvSpPr>
          <p:nvPr>
            <p:ph type="sldNum" sz="quarter" idx="12"/>
          </p:nvPr>
        </p:nvSpPr>
        <p:spPr/>
        <p:txBody>
          <a:bodyPr/>
          <a:lstStyle/>
          <a:p>
            <a:fld id="{153C5233-8D2E-4C44-B22E-D74D56C4B8F6}" type="slidenum">
              <a:rPr lang="es-MX" smtClean="0"/>
              <a:t>‹Nº›</a:t>
            </a:fld>
            <a:endParaRPr lang="es-MX"/>
          </a:p>
        </p:txBody>
      </p:sp>
    </p:spTree>
    <p:extLst>
      <p:ext uri="{BB962C8B-B14F-4D97-AF65-F5344CB8AC3E}">
        <p14:creationId xmlns:p14="http://schemas.microsoft.com/office/powerpoint/2010/main" val="35589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D2B2F-934E-3907-3C14-574BF955EAA7}"/>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55D506D2-C29E-5B80-BA2A-1007D1C4B1E9}"/>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C6754C2F-5F07-9ECE-19D4-4F1739239554}"/>
              </a:ext>
            </a:extLst>
          </p:cNvPr>
          <p:cNvSpPr>
            <a:spLocks noGrp="1"/>
          </p:cNvSpPr>
          <p:nvPr>
            <p:ph type="dt" sz="half" idx="10"/>
          </p:nvPr>
        </p:nvSpPr>
        <p:spPr/>
        <p:txBody>
          <a:bodyPr/>
          <a:lstStyle/>
          <a:p>
            <a:fld id="{7A9FA307-4FB1-7E47-BF95-6D57F8C99EB1}" type="datetimeFigureOut">
              <a:rPr lang="es-MX" smtClean="0"/>
              <a:t>28/07/22</a:t>
            </a:fld>
            <a:endParaRPr lang="es-MX"/>
          </a:p>
        </p:txBody>
      </p:sp>
      <p:sp>
        <p:nvSpPr>
          <p:cNvPr id="5" name="Marcador de pie de página 4">
            <a:extLst>
              <a:ext uri="{FF2B5EF4-FFF2-40B4-BE49-F238E27FC236}">
                <a16:creationId xmlns:a16="http://schemas.microsoft.com/office/drawing/2014/main" id="{64AE89CF-945B-10C6-0647-E2EB6F87116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3CE5C06-E4FF-0965-E3B0-64ABC107C119}"/>
              </a:ext>
            </a:extLst>
          </p:cNvPr>
          <p:cNvSpPr>
            <a:spLocks noGrp="1"/>
          </p:cNvSpPr>
          <p:nvPr>
            <p:ph type="sldNum" sz="quarter" idx="12"/>
          </p:nvPr>
        </p:nvSpPr>
        <p:spPr/>
        <p:txBody>
          <a:bodyPr/>
          <a:lstStyle/>
          <a:p>
            <a:fld id="{153C5233-8D2E-4C44-B22E-D74D56C4B8F6}" type="slidenum">
              <a:rPr lang="es-MX" smtClean="0"/>
              <a:t>‹Nº›</a:t>
            </a:fld>
            <a:endParaRPr lang="es-MX"/>
          </a:p>
        </p:txBody>
      </p:sp>
    </p:spTree>
    <p:extLst>
      <p:ext uri="{BB962C8B-B14F-4D97-AF65-F5344CB8AC3E}">
        <p14:creationId xmlns:p14="http://schemas.microsoft.com/office/powerpoint/2010/main" val="1920309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ACFF7-3602-6004-45BC-B90C0A9816AB}"/>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892E654A-8BCF-8938-C039-D954F5BCCC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9C3001E8-E8A3-2AC9-10CC-8900631048F5}"/>
              </a:ext>
            </a:extLst>
          </p:cNvPr>
          <p:cNvSpPr>
            <a:spLocks noGrp="1"/>
          </p:cNvSpPr>
          <p:nvPr>
            <p:ph type="dt" sz="half" idx="10"/>
          </p:nvPr>
        </p:nvSpPr>
        <p:spPr/>
        <p:txBody>
          <a:bodyPr/>
          <a:lstStyle/>
          <a:p>
            <a:fld id="{7A9FA307-4FB1-7E47-BF95-6D57F8C99EB1}" type="datetimeFigureOut">
              <a:rPr lang="es-MX" smtClean="0"/>
              <a:t>28/07/22</a:t>
            </a:fld>
            <a:endParaRPr lang="es-MX"/>
          </a:p>
        </p:txBody>
      </p:sp>
      <p:sp>
        <p:nvSpPr>
          <p:cNvPr id="5" name="Marcador de pie de página 4">
            <a:extLst>
              <a:ext uri="{FF2B5EF4-FFF2-40B4-BE49-F238E27FC236}">
                <a16:creationId xmlns:a16="http://schemas.microsoft.com/office/drawing/2014/main" id="{AD53DACE-26DE-F0C8-BB0C-799CECA3557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BD5BB4B-8AB7-3F88-E524-C73D60AC4856}"/>
              </a:ext>
            </a:extLst>
          </p:cNvPr>
          <p:cNvSpPr>
            <a:spLocks noGrp="1"/>
          </p:cNvSpPr>
          <p:nvPr>
            <p:ph type="sldNum" sz="quarter" idx="12"/>
          </p:nvPr>
        </p:nvSpPr>
        <p:spPr/>
        <p:txBody>
          <a:bodyPr/>
          <a:lstStyle/>
          <a:p>
            <a:fld id="{153C5233-8D2E-4C44-B22E-D74D56C4B8F6}" type="slidenum">
              <a:rPr lang="es-MX" smtClean="0"/>
              <a:t>‹Nº›</a:t>
            </a:fld>
            <a:endParaRPr lang="es-MX"/>
          </a:p>
        </p:txBody>
      </p:sp>
    </p:spTree>
    <p:extLst>
      <p:ext uri="{BB962C8B-B14F-4D97-AF65-F5344CB8AC3E}">
        <p14:creationId xmlns:p14="http://schemas.microsoft.com/office/powerpoint/2010/main" val="1089326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3BA98-5297-5987-C34F-2F1395F37C96}"/>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3545B1A6-C418-89E7-FB4F-0C7F81117659}"/>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9E2580E9-A613-425B-122C-49EA015B579D}"/>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1D4953E2-E47D-EABF-42E4-742D66373A51}"/>
              </a:ext>
            </a:extLst>
          </p:cNvPr>
          <p:cNvSpPr>
            <a:spLocks noGrp="1"/>
          </p:cNvSpPr>
          <p:nvPr>
            <p:ph type="dt" sz="half" idx="10"/>
          </p:nvPr>
        </p:nvSpPr>
        <p:spPr/>
        <p:txBody>
          <a:bodyPr/>
          <a:lstStyle/>
          <a:p>
            <a:fld id="{7A9FA307-4FB1-7E47-BF95-6D57F8C99EB1}" type="datetimeFigureOut">
              <a:rPr lang="es-MX" smtClean="0"/>
              <a:t>28/07/22</a:t>
            </a:fld>
            <a:endParaRPr lang="es-MX"/>
          </a:p>
        </p:txBody>
      </p:sp>
      <p:sp>
        <p:nvSpPr>
          <p:cNvPr id="6" name="Marcador de pie de página 5">
            <a:extLst>
              <a:ext uri="{FF2B5EF4-FFF2-40B4-BE49-F238E27FC236}">
                <a16:creationId xmlns:a16="http://schemas.microsoft.com/office/drawing/2014/main" id="{DA3E4565-5B08-D559-1407-4492EF65410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82372C7-435D-DAE8-DC61-52A35AFE122D}"/>
              </a:ext>
            </a:extLst>
          </p:cNvPr>
          <p:cNvSpPr>
            <a:spLocks noGrp="1"/>
          </p:cNvSpPr>
          <p:nvPr>
            <p:ph type="sldNum" sz="quarter" idx="12"/>
          </p:nvPr>
        </p:nvSpPr>
        <p:spPr/>
        <p:txBody>
          <a:bodyPr/>
          <a:lstStyle/>
          <a:p>
            <a:fld id="{153C5233-8D2E-4C44-B22E-D74D56C4B8F6}" type="slidenum">
              <a:rPr lang="es-MX" smtClean="0"/>
              <a:t>‹Nº›</a:t>
            </a:fld>
            <a:endParaRPr lang="es-MX"/>
          </a:p>
        </p:txBody>
      </p:sp>
    </p:spTree>
    <p:extLst>
      <p:ext uri="{BB962C8B-B14F-4D97-AF65-F5344CB8AC3E}">
        <p14:creationId xmlns:p14="http://schemas.microsoft.com/office/powerpoint/2010/main" val="1822823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689883-3855-55E4-2450-F0F39E970E42}"/>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0DBADD7D-5F6F-226B-D3DF-2F7D18F632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2B5F8826-6665-2486-9DBB-4C4AC98D9F2E}"/>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3634519D-4E4F-85CC-DCD3-8AD3E69BEE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C57C7FA0-2D58-1820-9193-3B7BA1849007}"/>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06142A13-1B40-2429-FE18-DFC5AD5986EC}"/>
              </a:ext>
            </a:extLst>
          </p:cNvPr>
          <p:cNvSpPr>
            <a:spLocks noGrp="1"/>
          </p:cNvSpPr>
          <p:nvPr>
            <p:ph type="dt" sz="half" idx="10"/>
          </p:nvPr>
        </p:nvSpPr>
        <p:spPr/>
        <p:txBody>
          <a:bodyPr/>
          <a:lstStyle/>
          <a:p>
            <a:fld id="{7A9FA307-4FB1-7E47-BF95-6D57F8C99EB1}" type="datetimeFigureOut">
              <a:rPr lang="es-MX" smtClean="0"/>
              <a:t>28/07/22</a:t>
            </a:fld>
            <a:endParaRPr lang="es-MX"/>
          </a:p>
        </p:txBody>
      </p:sp>
      <p:sp>
        <p:nvSpPr>
          <p:cNvPr id="8" name="Marcador de pie de página 7">
            <a:extLst>
              <a:ext uri="{FF2B5EF4-FFF2-40B4-BE49-F238E27FC236}">
                <a16:creationId xmlns:a16="http://schemas.microsoft.com/office/drawing/2014/main" id="{53EECCA8-F5D8-2D14-E977-2B57AA39291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58D53B3D-20A8-467A-5D59-8EA4DB79BA5D}"/>
              </a:ext>
            </a:extLst>
          </p:cNvPr>
          <p:cNvSpPr>
            <a:spLocks noGrp="1"/>
          </p:cNvSpPr>
          <p:nvPr>
            <p:ph type="sldNum" sz="quarter" idx="12"/>
          </p:nvPr>
        </p:nvSpPr>
        <p:spPr/>
        <p:txBody>
          <a:bodyPr/>
          <a:lstStyle/>
          <a:p>
            <a:fld id="{153C5233-8D2E-4C44-B22E-D74D56C4B8F6}" type="slidenum">
              <a:rPr lang="es-MX" smtClean="0"/>
              <a:t>‹Nº›</a:t>
            </a:fld>
            <a:endParaRPr lang="es-MX"/>
          </a:p>
        </p:txBody>
      </p:sp>
    </p:spTree>
    <p:extLst>
      <p:ext uri="{BB962C8B-B14F-4D97-AF65-F5344CB8AC3E}">
        <p14:creationId xmlns:p14="http://schemas.microsoft.com/office/powerpoint/2010/main" val="335852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A5A399-D46C-6A6B-DF78-6FCAB175BABF}"/>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B576EE8B-198C-1F1D-ECFE-74D3C7D129A1}"/>
              </a:ext>
            </a:extLst>
          </p:cNvPr>
          <p:cNvSpPr>
            <a:spLocks noGrp="1"/>
          </p:cNvSpPr>
          <p:nvPr>
            <p:ph type="dt" sz="half" idx="10"/>
          </p:nvPr>
        </p:nvSpPr>
        <p:spPr/>
        <p:txBody>
          <a:bodyPr/>
          <a:lstStyle/>
          <a:p>
            <a:fld id="{7A9FA307-4FB1-7E47-BF95-6D57F8C99EB1}" type="datetimeFigureOut">
              <a:rPr lang="es-MX" smtClean="0"/>
              <a:t>28/07/22</a:t>
            </a:fld>
            <a:endParaRPr lang="es-MX"/>
          </a:p>
        </p:txBody>
      </p:sp>
      <p:sp>
        <p:nvSpPr>
          <p:cNvPr id="4" name="Marcador de pie de página 3">
            <a:extLst>
              <a:ext uri="{FF2B5EF4-FFF2-40B4-BE49-F238E27FC236}">
                <a16:creationId xmlns:a16="http://schemas.microsoft.com/office/drawing/2014/main" id="{3C99FEAF-44C5-722F-9825-1F431955D76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9DD91633-105F-988A-367C-29889365D834}"/>
              </a:ext>
            </a:extLst>
          </p:cNvPr>
          <p:cNvSpPr>
            <a:spLocks noGrp="1"/>
          </p:cNvSpPr>
          <p:nvPr>
            <p:ph type="sldNum" sz="quarter" idx="12"/>
          </p:nvPr>
        </p:nvSpPr>
        <p:spPr/>
        <p:txBody>
          <a:bodyPr/>
          <a:lstStyle/>
          <a:p>
            <a:fld id="{153C5233-8D2E-4C44-B22E-D74D56C4B8F6}" type="slidenum">
              <a:rPr lang="es-MX" smtClean="0"/>
              <a:t>‹Nº›</a:t>
            </a:fld>
            <a:endParaRPr lang="es-MX"/>
          </a:p>
        </p:txBody>
      </p:sp>
    </p:spTree>
    <p:extLst>
      <p:ext uri="{BB962C8B-B14F-4D97-AF65-F5344CB8AC3E}">
        <p14:creationId xmlns:p14="http://schemas.microsoft.com/office/powerpoint/2010/main" val="200834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11274C3-DABA-D6CA-936D-16C2B5971C2A}"/>
              </a:ext>
            </a:extLst>
          </p:cNvPr>
          <p:cNvSpPr>
            <a:spLocks noGrp="1"/>
          </p:cNvSpPr>
          <p:nvPr>
            <p:ph type="dt" sz="half" idx="10"/>
          </p:nvPr>
        </p:nvSpPr>
        <p:spPr/>
        <p:txBody>
          <a:bodyPr/>
          <a:lstStyle/>
          <a:p>
            <a:fld id="{7A9FA307-4FB1-7E47-BF95-6D57F8C99EB1}" type="datetimeFigureOut">
              <a:rPr lang="es-MX" smtClean="0"/>
              <a:t>28/07/22</a:t>
            </a:fld>
            <a:endParaRPr lang="es-MX"/>
          </a:p>
        </p:txBody>
      </p:sp>
      <p:sp>
        <p:nvSpPr>
          <p:cNvPr id="3" name="Marcador de pie de página 2">
            <a:extLst>
              <a:ext uri="{FF2B5EF4-FFF2-40B4-BE49-F238E27FC236}">
                <a16:creationId xmlns:a16="http://schemas.microsoft.com/office/drawing/2014/main" id="{D5C52D2D-7F0B-AC28-7F79-A2D897548099}"/>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01533898-CB23-6B50-7778-6201E1D59CCE}"/>
              </a:ext>
            </a:extLst>
          </p:cNvPr>
          <p:cNvSpPr>
            <a:spLocks noGrp="1"/>
          </p:cNvSpPr>
          <p:nvPr>
            <p:ph type="sldNum" sz="quarter" idx="12"/>
          </p:nvPr>
        </p:nvSpPr>
        <p:spPr/>
        <p:txBody>
          <a:bodyPr/>
          <a:lstStyle/>
          <a:p>
            <a:fld id="{153C5233-8D2E-4C44-B22E-D74D56C4B8F6}" type="slidenum">
              <a:rPr lang="es-MX" smtClean="0"/>
              <a:t>‹Nº›</a:t>
            </a:fld>
            <a:endParaRPr lang="es-MX"/>
          </a:p>
        </p:txBody>
      </p:sp>
    </p:spTree>
    <p:extLst>
      <p:ext uri="{BB962C8B-B14F-4D97-AF65-F5344CB8AC3E}">
        <p14:creationId xmlns:p14="http://schemas.microsoft.com/office/powerpoint/2010/main" val="140206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D85BD-7DC6-1599-F22B-787763EE515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2603E98-984E-0ABE-F3AC-04503A6B73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040EEF2F-E561-3180-0F3B-552B599B9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DCD252C-0473-A32A-7BA7-BAF4BA759062}"/>
              </a:ext>
            </a:extLst>
          </p:cNvPr>
          <p:cNvSpPr>
            <a:spLocks noGrp="1"/>
          </p:cNvSpPr>
          <p:nvPr>
            <p:ph type="dt" sz="half" idx="10"/>
          </p:nvPr>
        </p:nvSpPr>
        <p:spPr/>
        <p:txBody>
          <a:bodyPr/>
          <a:lstStyle/>
          <a:p>
            <a:fld id="{7A9FA307-4FB1-7E47-BF95-6D57F8C99EB1}" type="datetimeFigureOut">
              <a:rPr lang="es-MX" smtClean="0"/>
              <a:t>28/07/22</a:t>
            </a:fld>
            <a:endParaRPr lang="es-MX"/>
          </a:p>
        </p:txBody>
      </p:sp>
      <p:sp>
        <p:nvSpPr>
          <p:cNvPr id="6" name="Marcador de pie de página 5">
            <a:extLst>
              <a:ext uri="{FF2B5EF4-FFF2-40B4-BE49-F238E27FC236}">
                <a16:creationId xmlns:a16="http://schemas.microsoft.com/office/drawing/2014/main" id="{2DE62008-532F-CFE8-24CF-37503C01D40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23119C4-FEAF-51AF-338F-29C8B1E37CA6}"/>
              </a:ext>
            </a:extLst>
          </p:cNvPr>
          <p:cNvSpPr>
            <a:spLocks noGrp="1"/>
          </p:cNvSpPr>
          <p:nvPr>
            <p:ph type="sldNum" sz="quarter" idx="12"/>
          </p:nvPr>
        </p:nvSpPr>
        <p:spPr/>
        <p:txBody>
          <a:bodyPr/>
          <a:lstStyle/>
          <a:p>
            <a:fld id="{153C5233-8D2E-4C44-B22E-D74D56C4B8F6}" type="slidenum">
              <a:rPr lang="es-MX" smtClean="0"/>
              <a:t>‹Nº›</a:t>
            </a:fld>
            <a:endParaRPr lang="es-MX"/>
          </a:p>
        </p:txBody>
      </p:sp>
    </p:spTree>
    <p:extLst>
      <p:ext uri="{BB962C8B-B14F-4D97-AF65-F5344CB8AC3E}">
        <p14:creationId xmlns:p14="http://schemas.microsoft.com/office/powerpoint/2010/main" val="117845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902049-FF22-F409-4247-76985F3B6CD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0EEE822D-3EF3-4071-7A12-C2910F0403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DDA95489-B7A7-1549-69E8-F09D7D888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330B6B5-0F5E-3D66-A756-266A4F8D921F}"/>
              </a:ext>
            </a:extLst>
          </p:cNvPr>
          <p:cNvSpPr>
            <a:spLocks noGrp="1"/>
          </p:cNvSpPr>
          <p:nvPr>
            <p:ph type="dt" sz="half" idx="10"/>
          </p:nvPr>
        </p:nvSpPr>
        <p:spPr/>
        <p:txBody>
          <a:bodyPr/>
          <a:lstStyle/>
          <a:p>
            <a:fld id="{7A9FA307-4FB1-7E47-BF95-6D57F8C99EB1}" type="datetimeFigureOut">
              <a:rPr lang="es-MX" smtClean="0"/>
              <a:t>28/07/22</a:t>
            </a:fld>
            <a:endParaRPr lang="es-MX"/>
          </a:p>
        </p:txBody>
      </p:sp>
      <p:sp>
        <p:nvSpPr>
          <p:cNvPr id="6" name="Marcador de pie de página 5">
            <a:extLst>
              <a:ext uri="{FF2B5EF4-FFF2-40B4-BE49-F238E27FC236}">
                <a16:creationId xmlns:a16="http://schemas.microsoft.com/office/drawing/2014/main" id="{892472AE-4C23-AF93-F773-861886B325D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56A1981-EAF3-AC31-667A-E5197698D1EE}"/>
              </a:ext>
            </a:extLst>
          </p:cNvPr>
          <p:cNvSpPr>
            <a:spLocks noGrp="1"/>
          </p:cNvSpPr>
          <p:nvPr>
            <p:ph type="sldNum" sz="quarter" idx="12"/>
          </p:nvPr>
        </p:nvSpPr>
        <p:spPr/>
        <p:txBody>
          <a:bodyPr/>
          <a:lstStyle/>
          <a:p>
            <a:fld id="{153C5233-8D2E-4C44-B22E-D74D56C4B8F6}" type="slidenum">
              <a:rPr lang="es-MX" smtClean="0"/>
              <a:t>‹Nº›</a:t>
            </a:fld>
            <a:endParaRPr lang="es-MX"/>
          </a:p>
        </p:txBody>
      </p:sp>
    </p:spTree>
    <p:extLst>
      <p:ext uri="{BB962C8B-B14F-4D97-AF65-F5344CB8AC3E}">
        <p14:creationId xmlns:p14="http://schemas.microsoft.com/office/powerpoint/2010/main" val="189094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F67A559-C539-4588-DBFA-2602515769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472E256-ACC1-398C-4DEB-2D4FC2C3E9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2869BBA5-D015-BED6-667E-63B95C579A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FA307-4FB1-7E47-BF95-6D57F8C99EB1}" type="datetimeFigureOut">
              <a:rPr lang="es-MX" smtClean="0"/>
              <a:t>28/07/22</a:t>
            </a:fld>
            <a:endParaRPr lang="es-MX"/>
          </a:p>
        </p:txBody>
      </p:sp>
      <p:sp>
        <p:nvSpPr>
          <p:cNvPr id="5" name="Marcador de pie de página 4">
            <a:extLst>
              <a:ext uri="{FF2B5EF4-FFF2-40B4-BE49-F238E27FC236}">
                <a16:creationId xmlns:a16="http://schemas.microsoft.com/office/drawing/2014/main" id="{468EBF65-3968-38F3-76FB-5F89020307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F5DBC55F-580C-97F3-11D4-9FCEB6128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C5233-8D2E-4C44-B22E-D74D56C4B8F6}" type="slidenum">
              <a:rPr lang="es-MX" smtClean="0"/>
              <a:t>‹Nº›</a:t>
            </a:fld>
            <a:endParaRPr lang="es-MX"/>
          </a:p>
        </p:txBody>
      </p:sp>
    </p:spTree>
    <p:extLst>
      <p:ext uri="{BB962C8B-B14F-4D97-AF65-F5344CB8AC3E}">
        <p14:creationId xmlns:p14="http://schemas.microsoft.com/office/powerpoint/2010/main" val="4175989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D05A15-B96C-4DB9-F5FA-9A057B920E19}"/>
              </a:ext>
            </a:extLst>
          </p:cNvPr>
          <p:cNvSpPr txBox="1"/>
          <p:nvPr/>
        </p:nvSpPr>
        <p:spPr>
          <a:xfrm>
            <a:off x="5868109" y="3208498"/>
            <a:ext cx="561346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 PRESENTACIÓN</a:t>
            </a:r>
          </a:p>
        </p:txBody>
      </p:sp>
      <p:sp>
        <p:nvSpPr>
          <p:cNvPr id="5" name="CuadroTexto 4">
            <a:extLst>
              <a:ext uri="{FF2B5EF4-FFF2-40B4-BE49-F238E27FC236}">
                <a16:creationId xmlns:a16="http://schemas.microsoft.com/office/drawing/2014/main" id="{D6EE92F2-D0FD-DC8C-98F1-2F98A8756216}"/>
              </a:ext>
            </a:extLst>
          </p:cNvPr>
          <p:cNvSpPr txBox="1"/>
          <p:nvPr/>
        </p:nvSpPr>
        <p:spPr>
          <a:xfrm>
            <a:off x="5530646" y="2530435"/>
            <a:ext cx="6288378" cy="553998"/>
          </a:xfrm>
          <a:prstGeom prst="rect">
            <a:avLst/>
          </a:prstGeom>
          <a:noFill/>
        </p:spPr>
        <p:txBody>
          <a:bodyPr wrap="square" rtlCol="0">
            <a:spAutoFit/>
          </a:bodyPr>
          <a:lstStyle/>
          <a:p>
            <a:pPr algn="ctr"/>
            <a:r>
              <a:rPr lang="es-MX" sz="3000" b="1" dirty="0">
                <a:solidFill>
                  <a:srgbClr val="535150"/>
                </a:solidFill>
                <a:latin typeface="Arial" panose="020B0604020202020204" pitchFamily="34" charset="0"/>
                <a:cs typeface="Arial" panose="020B0604020202020204" pitchFamily="34" charset="0"/>
              </a:rPr>
              <a:t>NOMBRE DEL DEPARTAMENTO</a:t>
            </a:r>
          </a:p>
        </p:txBody>
      </p:sp>
      <p:cxnSp>
        <p:nvCxnSpPr>
          <p:cNvPr id="7" name="Conector recto 6">
            <a:extLst>
              <a:ext uri="{FF2B5EF4-FFF2-40B4-BE49-F238E27FC236}">
                <a16:creationId xmlns:a16="http://schemas.microsoft.com/office/drawing/2014/main" id="{A1F700BE-CE81-E39C-CD96-381E97DC13EC}"/>
              </a:ext>
            </a:extLst>
          </p:cNvPr>
          <p:cNvCxnSpPr>
            <a:cxnSpLocks/>
          </p:cNvCxnSpPr>
          <p:nvPr/>
        </p:nvCxnSpPr>
        <p:spPr>
          <a:xfrm>
            <a:off x="5745727" y="3128136"/>
            <a:ext cx="5858217" cy="0"/>
          </a:xfrm>
          <a:prstGeom prst="line">
            <a:avLst/>
          </a:prstGeom>
          <a:ln w="38100">
            <a:solidFill>
              <a:srgbClr val="0075BE"/>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ABF1C4DE-2803-50FA-44BA-8F3B2A8F2B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132" y="1371010"/>
            <a:ext cx="5090533" cy="5090533"/>
          </a:xfrm>
          <a:prstGeom prst="rect">
            <a:avLst/>
          </a:prstGeom>
        </p:spPr>
      </p:pic>
      <p:sp>
        <p:nvSpPr>
          <p:cNvPr id="12" name="CuadroTexto 11">
            <a:extLst>
              <a:ext uri="{FF2B5EF4-FFF2-40B4-BE49-F238E27FC236}">
                <a16:creationId xmlns:a16="http://schemas.microsoft.com/office/drawing/2014/main" id="{CAFE1680-1C1C-51D5-5BF3-9EDB779978B3}"/>
              </a:ext>
            </a:extLst>
          </p:cNvPr>
          <p:cNvSpPr txBox="1"/>
          <p:nvPr/>
        </p:nvSpPr>
        <p:spPr>
          <a:xfrm>
            <a:off x="2180957" y="671051"/>
            <a:ext cx="1580882" cy="253916"/>
          </a:xfrm>
          <a:prstGeom prst="rect">
            <a:avLst/>
          </a:prstGeom>
          <a:noFill/>
        </p:spPr>
        <p:txBody>
          <a:bodyPr wrap="none" rtlCol="0">
            <a:spAutoFit/>
          </a:bodyPr>
          <a:lstStyle/>
          <a:p>
            <a:r>
              <a:rPr lang="es-MX" sz="1050" dirty="0"/>
              <a:t>Movible e intercambiable</a:t>
            </a:r>
          </a:p>
        </p:txBody>
      </p:sp>
      <p:cxnSp>
        <p:nvCxnSpPr>
          <p:cNvPr id="13" name="Conector recto de flecha 12">
            <a:extLst>
              <a:ext uri="{FF2B5EF4-FFF2-40B4-BE49-F238E27FC236}">
                <a16:creationId xmlns:a16="http://schemas.microsoft.com/office/drawing/2014/main" id="{ACE10199-1358-CDBA-3AC6-A7106473F6D0}"/>
              </a:ext>
            </a:extLst>
          </p:cNvPr>
          <p:cNvCxnSpPr>
            <a:cxnSpLocks/>
          </p:cNvCxnSpPr>
          <p:nvPr/>
        </p:nvCxnSpPr>
        <p:spPr>
          <a:xfrm>
            <a:off x="2975485" y="924967"/>
            <a:ext cx="0" cy="314504"/>
          </a:xfrm>
          <a:prstGeom prst="straightConnector1">
            <a:avLst/>
          </a:prstGeom>
          <a:ln w="12700">
            <a:solidFill>
              <a:srgbClr val="283E6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10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0DF099A-C358-6C6C-A367-CEB241B81A5C}"/>
              </a:ext>
            </a:extLst>
          </p:cNvPr>
          <p:cNvSpPr txBox="1"/>
          <p:nvPr/>
        </p:nvSpPr>
        <p:spPr>
          <a:xfrm>
            <a:off x="490194" y="1132787"/>
            <a:ext cx="11267466" cy="3970318"/>
          </a:xfrm>
          <a:prstGeom prst="rect">
            <a:avLst/>
          </a:prstGeom>
          <a:noFill/>
        </p:spPr>
        <p:txBody>
          <a:bodyPr wrap="square" rtlCol="0">
            <a:spAutoFit/>
          </a:bodyPr>
          <a:lstStyle/>
          <a:p>
            <a:r>
              <a:rPr lang="es-MX" sz="14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Etiam tincidunt dignissim lectus, in sagittis velit luctus et. Vivamus urna quam, vulputate eget mauris in, porta varius nisi. Nullam quam augue, posuere ut tincidunt consequat, malesuada ut enim. Aliquam ut blandit augue. Curabitur ac purus volutpat mi blandit vestibulum. Nam id leo vel elit aliquet volutpat eu pellentesque lectus. Quisque aliquet lacinia sodales. Donec eu dui orci.</a:t>
            </a:r>
          </a:p>
          <a:p>
            <a:endParaRPr lang="es-MX" sz="1400" dirty="0">
              <a:solidFill>
                <a:srgbClr val="535150"/>
              </a:solidFill>
              <a:latin typeface="Arial" panose="020B0604020202020204" pitchFamily="34" charset="0"/>
              <a:cs typeface="Arial" panose="020B0604020202020204" pitchFamily="34" charset="0"/>
            </a:endParaRPr>
          </a:p>
          <a:p>
            <a:r>
              <a:rPr lang="es-MX" sz="1400" dirty="0">
                <a:solidFill>
                  <a:srgbClr val="535150"/>
                </a:solidFill>
                <a:latin typeface="Arial" panose="020B0604020202020204" pitchFamily="34" charset="0"/>
                <a:cs typeface="Arial" panose="020B0604020202020204" pitchFamily="34" charset="0"/>
              </a:rPr>
              <a:t>Aliquam feugiat aliquam augue sit amet rhoncus. Praesent fringilla consectetur euismod. Vivamus pharetra ex sollicitudin, bibendum felis nec, condimentum ex. Proin feugiat, felis eget pulvinar volutpat, sapien justo viverra sapien, quis interdum odio est sed sem. Duis vitae orci cursus, pellentesque ante quis, feugiat orci. Quisque viverra, est lacinia gravida condimentum, felis ligula gravida risus, at pulvinar urna tortor at erat. Aliquam tempor semper magna, quis tincidunt tortor condimentum eu.</a:t>
            </a:r>
          </a:p>
          <a:p>
            <a:endParaRPr lang="es-MX" sz="1400" dirty="0">
              <a:solidFill>
                <a:srgbClr val="535150"/>
              </a:solidFill>
              <a:latin typeface="Arial" panose="020B0604020202020204" pitchFamily="34" charset="0"/>
              <a:cs typeface="Arial" panose="020B0604020202020204" pitchFamily="34" charset="0"/>
            </a:endParaRPr>
          </a:p>
          <a:p>
            <a:r>
              <a:rPr lang="es-MX" sz="1400" dirty="0">
                <a:solidFill>
                  <a:srgbClr val="535150"/>
                </a:solidFill>
                <a:latin typeface="Arial" panose="020B0604020202020204" pitchFamily="34" charset="0"/>
                <a:cs typeface="Arial" panose="020B0604020202020204" pitchFamily="34" charset="0"/>
              </a:rPr>
              <a:t>Pellentesque id porttitor lorem, at maximus est. Class aptent taciti sociosqu ad litora torquent per conubia nostra, per inceptos himenaeos. Cras tincidunt congue luctus. Donec molestie, odio sed fermentum blandit, lacus ante vulputate lectus, fermentum consectetur est ante at lorem. Mauris quis odio non felis cursus dictum eget ut neque. Donec nisi sapien, rutrum ac lacinia a, sagittis nec lacus. Proin vel aliquet dui, ac interdum eros. Ut tristique a urna eu luctus. Nunc nibh lacus, volutpat eu imperdiet id, aliquet facilisis arcu. Praesent iaculis justo vel nisl vestibulum aliquam. Pellentesque interdum lectus non pretium vulputate. Vivamus pharetra laoreet est sed egestas. In hac habitasse platea dictumst. Phasellus vehicula tortor nisl, ut mollis nibh lacinia in. Donec ut dui aliquet, accumsan dolor quis, faucibus felis. In hac habitasse platea dictumst.</a:t>
            </a:r>
          </a:p>
          <a:p>
            <a:endParaRPr lang="es-MX" sz="1400" dirty="0">
              <a:solidFill>
                <a:srgbClr val="53515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695AEC7D-3B34-233E-508F-5BB5F7BF981A}"/>
              </a:ext>
            </a:extLst>
          </p:cNvPr>
          <p:cNvSpPr txBox="1"/>
          <p:nvPr/>
        </p:nvSpPr>
        <p:spPr>
          <a:xfrm>
            <a:off x="490194" y="298201"/>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
        <p:nvSpPr>
          <p:cNvPr id="3" name="CuadroTexto 2">
            <a:extLst>
              <a:ext uri="{FF2B5EF4-FFF2-40B4-BE49-F238E27FC236}">
                <a16:creationId xmlns:a16="http://schemas.microsoft.com/office/drawing/2014/main" id="{076627E3-7058-85B8-193C-EDACDE89D41D}"/>
              </a:ext>
            </a:extLst>
          </p:cNvPr>
          <p:cNvSpPr txBox="1"/>
          <p:nvPr/>
        </p:nvSpPr>
        <p:spPr>
          <a:xfrm>
            <a:off x="9928861" y="190479"/>
            <a:ext cx="2135320"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cxnSp>
        <p:nvCxnSpPr>
          <p:cNvPr id="6" name="Conector recto 5">
            <a:extLst>
              <a:ext uri="{FF2B5EF4-FFF2-40B4-BE49-F238E27FC236}">
                <a16:creationId xmlns:a16="http://schemas.microsoft.com/office/drawing/2014/main" id="{C12FD1A7-4197-A93B-F3DA-ED3950C49D2E}"/>
              </a:ext>
            </a:extLst>
          </p:cNvPr>
          <p:cNvCxnSpPr>
            <a:cxnSpLocks/>
          </p:cNvCxnSpPr>
          <p:nvPr/>
        </p:nvCxnSpPr>
        <p:spPr>
          <a:xfrm>
            <a:off x="10042590" y="443931"/>
            <a:ext cx="1907862" cy="0"/>
          </a:xfrm>
          <a:prstGeom prst="line">
            <a:avLst/>
          </a:prstGeom>
          <a:ln w="19050">
            <a:solidFill>
              <a:srgbClr val="0075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1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95AEC7D-3B34-233E-508F-5BB5F7BF981A}"/>
              </a:ext>
            </a:extLst>
          </p:cNvPr>
          <p:cNvSpPr txBox="1"/>
          <p:nvPr/>
        </p:nvSpPr>
        <p:spPr>
          <a:xfrm>
            <a:off x="490194" y="298201"/>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
        <p:nvSpPr>
          <p:cNvPr id="2" name="Rectángulo 1">
            <a:extLst>
              <a:ext uri="{FF2B5EF4-FFF2-40B4-BE49-F238E27FC236}">
                <a16:creationId xmlns:a16="http://schemas.microsoft.com/office/drawing/2014/main" id="{1E3B679E-650A-1BFA-78E1-FC970F31B449}"/>
              </a:ext>
            </a:extLst>
          </p:cNvPr>
          <p:cNvSpPr/>
          <p:nvPr/>
        </p:nvSpPr>
        <p:spPr>
          <a:xfrm>
            <a:off x="1819607" y="1276350"/>
            <a:ext cx="2590800" cy="4305300"/>
          </a:xfrm>
          <a:prstGeom prst="rect">
            <a:avLst/>
          </a:prstGeom>
          <a:solidFill>
            <a:srgbClr val="283E6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283E69"/>
              </a:solidFill>
            </a:endParaRPr>
          </a:p>
        </p:txBody>
      </p:sp>
      <p:sp>
        <p:nvSpPr>
          <p:cNvPr id="3" name="Rectángulo 2">
            <a:extLst>
              <a:ext uri="{FF2B5EF4-FFF2-40B4-BE49-F238E27FC236}">
                <a16:creationId xmlns:a16="http://schemas.microsoft.com/office/drawing/2014/main" id="{B336EAB0-1D1C-4CF9-A35F-B21D5A88DDAB}"/>
              </a:ext>
            </a:extLst>
          </p:cNvPr>
          <p:cNvSpPr/>
          <p:nvPr/>
        </p:nvSpPr>
        <p:spPr>
          <a:xfrm>
            <a:off x="4791407" y="1276350"/>
            <a:ext cx="2590800" cy="4305300"/>
          </a:xfrm>
          <a:prstGeom prst="rect">
            <a:avLst/>
          </a:prstGeom>
          <a:solidFill>
            <a:srgbClr val="92B9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0881CDAD-891A-DAEA-6EBA-8451DF9414A6}"/>
              </a:ext>
            </a:extLst>
          </p:cNvPr>
          <p:cNvSpPr/>
          <p:nvPr/>
        </p:nvSpPr>
        <p:spPr>
          <a:xfrm>
            <a:off x="7763207" y="1276350"/>
            <a:ext cx="2590800" cy="4305300"/>
          </a:xfrm>
          <a:prstGeom prst="rect">
            <a:avLst/>
          </a:prstGeom>
          <a:solidFill>
            <a:srgbClr val="283E6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C6573DAD-3E6E-72E1-C24F-8F00C53E124C}"/>
              </a:ext>
            </a:extLst>
          </p:cNvPr>
          <p:cNvSpPr txBox="1"/>
          <p:nvPr/>
        </p:nvSpPr>
        <p:spPr>
          <a:xfrm>
            <a:off x="1979626" y="1968936"/>
            <a:ext cx="2270760" cy="3477875"/>
          </a:xfrm>
          <a:prstGeom prst="rect">
            <a:avLst/>
          </a:prstGeom>
          <a:noFill/>
        </p:spPr>
        <p:txBody>
          <a:bodyPr wrap="square" rtlCol="0">
            <a:spAutoFit/>
          </a:bodyPr>
          <a:lstStyle/>
          <a:p>
            <a:pPr algn="ctr"/>
            <a:r>
              <a:rPr lang="es-MX" sz="1000" dirty="0">
                <a:solidFill>
                  <a:schemeClr val="bg1"/>
                </a:solidFill>
                <a:latin typeface="Arial" panose="020B0604020202020204" pitchFamily="34" charset="0"/>
                <a:cs typeface="Arial" panose="020B0604020202020204" pitchFamily="34" charset="0"/>
              </a:rPr>
              <a:t>Nullam nec sem odio. Quisque nec ligula maximus, sodales mi sed, molestie sapien. Quisque eu convallis quam. Vivamus tincidunt molestie ultricies. Donec malesuada pharetra ex, at egestas ligula faucibus id. </a:t>
            </a:r>
          </a:p>
          <a:p>
            <a:pPr algn="ctr"/>
            <a:endParaRPr lang="es-MX" sz="1000" dirty="0">
              <a:solidFill>
                <a:schemeClr val="bg1"/>
              </a:solidFill>
              <a:latin typeface="Arial" panose="020B0604020202020204" pitchFamily="34" charset="0"/>
              <a:cs typeface="Arial" panose="020B0604020202020204" pitchFamily="34" charset="0"/>
            </a:endParaRPr>
          </a:p>
          <a:p>
            <a:pPr algn="ctr"/>
            <a:r>
              <a:rPr lang="es-MX" sz="1000" dirty="0">
                <a:solidFill>
                  <a:schemeClr val="bg1"/>
                </a:solidFill>
                <a:latin typeface="Arial" panose="020B0604020202020204" pitchFamily="34" charset="0"/>
                <a:cs typeface="Arial" panose="020B0604020202020204" pitchFamily="34" charset="0"/>
              </a:rPr>
              <a:t>Fusce ullamcorper lacus mi, vitae imperdiet turpis rutrum vel. Quisque ut sem ex. Mauris congue turpis purus, et accumsan nisl lobortis eget. Morbi porttitor orci id lorem gravida, ut bibendum augue posuere. </a:t>
            </a:r>
          </a:p>
          <a:p>
            <a:pPr algn="ctr"/>
            <a:endParaRPr lang="es-MX" sz="1000" dirty="0">
              <a:solidFill>
                <a:schemeClr val="bg1"/>
              </a:solidFill>
              <a:latin typeface="Arial" panose="020B0604020202020204" pitchFamily="34" charset="0"/>
              <a:cs typeface="Arial" panose="020B0604020202020204" pitchFamily="34" charset="0"/>
            </a:endParaRPr>
          </a:p>
          <a:p>
            <a:pPr algn="ctr"/>
            <a:r>
              <a:rPr lang="es-MX" sz="1000" dirty="0">
                <a:solidFill>
                  <a:schemeClr val="bg1"/>
                </a:solidFill>
                <a:latin typeface="Arial" panose="020B0604020202020204" pitchFamily="34" charset="0"/>
                <a:cs typeface="Arial" panose="020B0604020202020204" pitchFamily="34" charset="0"/>
              </a:rPr>
              <a:t>Pellentesque habitant morbi tristique senectus et netus et malesuada fames ac turpis egestas. In suscipit tempus placerat. Curabitur fermentum nibh ut suscipit commodo. Ut sit amet consequat ante. </a:t>
            </a:r>
            <a:endParaRPr lang="es-MX" sz="1000" dirty="0">
              <a:solidFill>
                <a:schemeClr val="bg1"/>
              </a:solidFill>
            </a:endParaRPr>
          </a:p>
        </p:txBody>
      </p:sp>
      <p:sp>
        <p:nvSpPr>
          <p:cNvPr id="8" name="CuadroTexto 7">
            <a:extLst>
              <a:ext uri="{FF2B5EF4-FFF2-40B4-BE49-F238E27FC236}">
                <a16:creationId xmlns:a16="http://schemas.microsoft.com/office/drawing/2014/main" id="{0C480592-5C28-1E5E-5627-D34DA35041AA}"/>
              </a:ext>
            </a:extLst>
          </p:cNvPr>
          <p:cNvSpPr txBox="1"/>
          <p:nvPr/>
        </p:nvSpPr>
        <p:spPr>
          <a:xfrm>
            <a:off x="2098523" y="1439525"/>
            <a:ext cx="2032967" cy="461665"/>
          </a:xfrm>
          <a:prstGeom prst="rect">
            <a:avLst/>
          </a:prstGeom>
          <a:noFill/>
        </p:spPr>
        <p:txBody>
          <a:bodyPr wrap="square" rtlCol="0">
            <a:spAutoFit/>
          </a:bodyPr>
          <a:lstStyle/>
          <a:p>
            <a:pPr algn="ctr"/>
            <a:r>
              <a:rPr lang="es-MX" sz="1200" b="1" dirty="0">
                <a:solidFill>
                  <a:schemeClr val="bg1"/>
                </a:solidFill>
                <a:latin typeface="Arial" panose="020B0604020202020204" pitchFamily="34" charset="0"/>
                <a:cs typeface="Arial" panose="020B0604020202020204" pitchFamily="34" charset="0"/>
              </a:rPr>
              <a:t>LOREM IPSUM DOLOR SIT AMET</a:t>
            </a:r>
          </a:p>
        </p:txBody>
      </p:sp>
      <p:sp>
        <p:nvSpPr>
          <p:cNvPr id="9" name="CuadroTexto 8">
            <a:extLst>
              <a:ext uri="{FF2B5EF4-FFF2-40B4-BE49-F238E27FC236}">
                <a16:creationId xmlns:a16="http://schemas.microsoft.com/office/drawing/2014/main" id="{F1689081-04E9-0934-12F8-484D82608020}"/>
              </a:ext>
            </a:extLst>
          </p:cNvPr>
          <p:cNvSpPr txBox="1"/>
          <p:nvPr/>
        </p:nvSpPr>
        <p:spPr>
          <a:xfrm>
            <a:off x="4959046" y="1968936"/>
            <a:ext cx="2270760" cy="3477875"/>
          </a:xfrm>
          <a:prstGeom prst="rect">
            <a:avLst/>
          </a:prstGeom>
          <a:noFill/>
        </p:spPr>
        <p:txBody>
          <a:bodyPr wrap="square" rtlCol="0">
            <a:spAutoFit/>
          </a:bodyPr>
          <a:lstStyle/>
          <a:p>
            <a:pPr algn="ctr"/>
            <a:r>
              <a:rPr lang="es-MX" sz="1000" dirty="0">
                <a:solidFill>
                  <a:schemeClr val="bg2">
                    <a:lumMod val="25000"/>
                  </a:schemeClr>
                </a:solidFill>
                <a:latin typeface="Arial" panose="020B0604020202020204" pitchFamily="34" charset="0"/>
                <a:cs typeface="Arial" panose="020B0604020202020204" pitchFamily="34" charset="0"/>
              </a:rPr>
              <a:t>Nullam nec sem odio. Quisque nec ligula maximus, sodales mi sed, molestie sapien. Quisque eu convallis quam. Vivamus tincidunt molestie ultricies. Donec malesuada pharetra ex, at egestas ligula faucibus id. </a:t>
            </a:r>
          </a:p>
          <a:p>
            <a:pPr algn="ctr"/>
            <a:endParaRPr lang="es-MX" sz="1000" dirty="0">
              <a:solidFill>
                <a:schemeClr val="bg2">
                  <a:lumMod val="25000"/>
                </a:schemeClr>
              </a:solidFill>
              <a:latin typeface="Arial" panose="020B0604020202020204" pitchFamily="34" charset="0"/>
              <a:cs typeface="Arial" panose="020B0604020202020204" pitchFamily="34" charset="0"/>
            </a:endParaRPr>
          </a:p>
          <a:p>
            <a:pPr algn="ctr"/>
            <a:r>
              <a:rPr lang="es-MX" sz="1000" dirty="0">
                <a:solidFill>
                  <a:schemeClr val="bg2">
                    <a:lumMod val="25000"/>
                  </a:schemeClr>
                </a:solidFill>
                <a:latin typeface="Arial" panose="020B0604020202020204" pitchFamily="34" charset="0"/>
                <a:cs typeface="Arial" panose="020B0604020202020204" pitchFamily="34" charset="0"/>
              </a:rPr>
              <a:t>Fusce ullamcorper lacus mi, vitae imperdiet turpis rutrum vel. Quisque ut sem ex. Mauris congue turpis purus, et accumsan nisl lobortis eget. Morbi porttitor orci id lorem gravida, ut bibendum augue posuere. </a:t>
            </a:r>
          </a:p>
          <a:p>
            <a:pPr algn="ctr"/>
            <a:endParaRPr lang="es-MX" sz="1000" dirty="0">
              <a:solidFill>
                <a:schemeClr val="bg2">
                  <a:lumMod val="25000"/>
                </a:schemeClr>
              </a:solidFill>
              <a:latin typeface="Arial" panose="020B0604020202020204" pitchFamily="34" charset="0"/>
              <a:cs typeface="Arial" panose="020B0604020202020204" pitchFamily="34" charset="0"/>
            </a:endParaRPr>
          </a:p>
          <a:p>
            <a:pPr algn="ctr"/>
            <a:r>
              <a:rPr lang="es-MX" sz="1000" dirty="0">
                <a:solidFill>
                  <a:schemeClr val="bg2">
                    <a:lumMod val="25000"/>
                  </a:schemeClr>
                </a:solidFill>
                <a:latin typeface="Arial" panose="020B0604020202020204" pitchFamily="34" charset="0"/>
                <a:cs typeface="Arial" panose="020B0604020202020204" pitchFamily="34" charset="0"/>
              </a:rPr>
              <a:t>Pellentesque habitant morbi tristique senectus et netus et malesuada fames ac turpis egestas. In suscipit tempus placerat. Curabitur fermentum nibh ut suscipit commodo. Ut sit amet consequat ante. </a:t>
            </a:r>
            <a:endParaRPr lang="es-MX" sz="1000" dirty="0">
              <a:solidFill>
                <a:schemeClr val="bg2">
                  <a:lumMod val="25000"/>
                </a:schemeClr>
              </a:solidFill>
            </a:endParaRPr>
          </a:p>
        </p:txBody>
      </p:sp>
      <p:sp>
        <p:nvSpPr>
          <p:cNvPr id="10" name="CuadroTexto 9">
            <a:extLst>
              <a:ext uri="{FF2B5EF4-FFF2-40B4-BE49-F238E27FC236}">
                <a16:creationId xmlns:a16="http://schemas.microsoft.com/office/drawing/2014/main" id="{D0F0082A-2A55-B9BA-11F2-04E75A48D3DA}"/>
              </a:ext>
            </a:extLst>
          </p:cNvPr>
          <p:cNvSpPr txBox="1"/>
          <p:nvPr/>
        </p:nvSpPr>
        <p:spPr>
          <a:xfrm>
            <a:off x="5077943" y="1439525"/>
            <a:ext cx="2032967" cy="461665"/>
          </a:xfrm>
          <a:prstGeom prst="rect">
            <a:avLst/>
          </a:prstGeom>
          <a:noFill/>
        </p:spPr>
        <p:txBody>
          <a:bodyPr wrap="square" rtlCol="0">
            <a:spAutoFit/>
          </a:bodyPr>
          <a:lstStyle/>
          <a:p>
            <a:pPr algn="ctr"/>
            <a:r>
              <a:rPr lang="es-MX" sz="1200" b="1" dirty="0">
                <a:solidFill>
                  <a:schemeClr val="bg2">
                    <a:lumMod val="25000"/>
                  </a:schemeClr>
                </a:solidFill>
                <a:latin typeface="Arial" panose="020B0604020202020204" pitchFamily="34" charset="0"/>
                <a:cs typeface="Arial" panose="020B0604020202020204" pitchFamily="34" charset="0"/>
              </a:rPr>
              <a:t>LOREM IPSUM DOLOR SIT AMET</a:t>
            </a:r>
          </a:p>
        </p:txBody>
      </p:sp>
      <p:sp>
        <p:nvSpPr>
          <p:cNvPr id="11" name="CuadroTexto 10">
            <a:extLst>
              <a:ext uri="{FF2B5EF4-FFF2-40B4-BE49-F238E27FC236}">
                <a16:creationId xmlns:a16="http://schemas.microsoft.com/office/drawing/2014/main" id="{AE6EF901-ABB9-2C6B-516D-BE710890F589}"/>
              </a:ext>
            </a:extLst>
          </p:cNvPr>
          <p:cNvSpPr txBox="1"/>
          <p:nvPr/>
        </p:nvSpPr>
        <p:spPr>
          <a:xfrm>
            <a:off x="7915606" y="1968936"/>
            <a:ext cx="2270760" cy="3477875"/>
          </a:xfrm>
          <a:prstGeom prst="rect">
            <a:avLst/>
          </a:prstGeom>
          <a:noFill/>
        </p:spPr>
        <p:txBody>
          <a:bodyPr wrap="square" rtlCol="0">
            <a:spAutoFit/>
          </a:bodyPr>
          <a:lstStyle/>
          <a:p>
            <a:pPr algn="ctr"/>
            <a:r>
              <a:rPr lang="es-MX" sz="1000" dirty="0">
                <a:solidFill>
                  <a:schemeClr val="bg1"/>
                </a:solidFill>
                <a:latin typeface="Arial" panose="020B0604020202020204" pitchFamily="34" charset="0"/>
                <a:cs typeface="Arial" panose="020B0604020202020204" pitchFamily="34" charset="0"/>
              </a:rPr>
              <a:t>Nullam nec sem odio. Quisque nec ligula maximus, sodales mi sed, molestie sapien. Quisque eu convallis quam. Vivamus tincidunt molestie ultricies. Donec malesuada pharetra ex, at egestas ligula faucibus id. </a:t>
            </a:r>
          </a:p>
          <a:p>
            <a:pPr algn="ctr"/>
            <a:endParaRPr lang="es-MX" sz="1000" dirty="0">
              <a:solidFill>
                <a:schemeClr val="bg1"/>
              </a:solidFill>
              <a:latin typeface="Arial" panose="020B0604020202020204" pitchFamily="34" charset="0"/>
              <a:cs typeface="Arial" panose="020B0604020202020204" pitchFamily="34" charset="0"/>
            </a:endParaRPr>
          </a:p>
          <a:p>
            <a:pPr algn="ctr"/>
            <a:r>
              <a:rPr lang="es-MX" sz="1000" dirty="0">
                <a:solidFill>
                  <a:schemeClr val="bg1"/>
                </a:solidFill>
                <a:latin typeface="Arial" panose="020B0604020202020204" pitchFamily="34" charset="0"/>
                <a:cs typeface="Arial" panose="020B0604020202020204" pitchFamily="34" charset="0"/>
              </a:rPr>
              <a:t>Fusce ullamcorper lacus mi, vitae imperdiet turpis rutrum vel. Quisque ut sem ex. Mauris congue turpis purus, et accumsan nisl lobortis eget. Morbi porttitor orci id lorem gravida, ut bibendum augue posuere. </a:t>
            </a:r>
          </a:p>
          <a:p>
            <a:pPr algn="ctr"/>
            <a:endParaRPr lang="es-MX" sz="1000" dirty="0">
              <a:solidFill>
                <a:schemeClr val="bg1"/>
              </a:solidFill>
              <a:latin typeface="Arial" panose="020B0604020202020204" pitchFamily="34" charset="0"/>
              <a:cs typeface="Arial" panose="020B0604020202020204" pitchFamily="34" charset="0"/>
            </a:endParaRPr>
          </a:p>
          <a:p>
            <a:pPr algn="ctr"/>
            <a:r>
              <a:rPr lang="es-MX" sz="1000" dirty="0">
                <a:solidFill>
                  <a:schemeClr val="bg1"/>
                </a:solidFill>
                <a:latin typeface="Arial" panose="020B0604020202020204" pitchFamily="34" charset="0"/>
                <a:cs typeface="Arial" panose="020B0604020202020204" pitchFamily="34" charset="0"/>
              </a:rPr>
              <a:t>Pellentesque habitant morbi tristique senectus et netus et malesuada fames ac turpis egestas. In suscipit tempus placerat. Curabitur fermentum nibh ut suscipit commodo. Ut sit amet consequat ante. </a:t>
            </a:r>
            <a:endParaRPr lang="es-MX" sz="1000" dirty="0">
              <a:solidFill>
                <a:schemeClr val="bg1"/>
              </a:solidFill>
            </a:endParaRPr>
          </a:p>
        </p:txBody>
      </p:sp>
      <p:sp>
        <p:nvSpPr>
          <p:cNvPr id="12" name="CuadroTexto 11">
            <a:extLst>
              <a:ext uri="{FF2B5EF4-FFF2-40B4-BE49-F238E27FC236}">
                <a16:creationId xmlns:a16="http://schemas.microsoft.com/office/drawing/2014/main" id="{F16BC3F7-F748-EBC0-318F-EC94EDD0FC4F}"/>
              </a:ext>
            </a:extLst>
          </p:cNvPr>
          <p:cNvSpPr txBox="1"/>
          <p:nvPr/>
        </p:nvSpPr>
        <p:spPr>
          <a:xfrm>
            <a:off x="8034503" y="1439525"/>
            <a:ext cx="2032967" cy="461665"/>
          </a:xfrm>
          <a:prstGeom prst="rect">
            <a:avLst/>
          </a:prstGeom>
          <a:noFill/>
        </p:spPr>
        <p:txBody>
          <a:bodyPr wrap="square" rtlCol="0">
            <a:spAutoFit/>
          </a:bodyPr>
          <a:lstStyle/>
          <a:p>
            <a:pPr algn="ctr"/>
            <a:r>
              <a:rPr lang="es-MX" sz="1200" b="1" dirty="0">
                <a:solidFill>
                  <a:schemeClr val="bg1"/>
                </a:solidFill>
                <a:latin typeface="Arial" panose="020B0604020202020204" pitchFamily="34" charset="0"/>
                <a:cs typeface="Arial" panose="020B0604020202020204" pitchFamily="34" charset="0"/>
              </a:rPr>
              <a:t>LOREM IPSUM DOLOR SIT AMET</a:t>
            </a:r>
          </a:p>
        </p:txBody>
      </p:sp>
      <p:sp>
        <p:nvSpPr>
          <p:cNvPr id="13" name="CuadroTexto 12">
            <a:extLst>
              <a:ext uri="{FF2B5EF4-FFF2-40B4-BE49-F238E27FC236}">
                <a16:creationId xmlns:a16="http://schemas.microsoft.com/office/drawing/2014/main" id="{4B458FAE-AC6E-63E8-06D7-F598443EF9FA}"/>
              </a:ext>
            </a:extLst>
          </p:cNvPr>
          <p:cNvSpPr txBox="1"/>
          <p:nvPr/>
        </p:nvSpPr>
        <p:spPr>
          <a:xfrm>
            <a:off x="9928861" y="190479"/>
            <a:ext cx="2135320"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cxnSp>
        <p:nvCxnSpPr>
          <p:cNvPr id="14" name="Conector recto 13">
            <a:extLst>
              <a:ext uri="{FF2B5EF4-FFF2-40B4-BE49-F238E27FC236}">
                <a16:creationId xmlns:a16="http://schemas.microsoft.com/office/drawing/2014/main" id="{2DBAFED8-B0BC-ADAA-4F85-D128518FEE8F}"/>
              </a:ext>
            </a:extLst>
          </p:cNvPr>
          <p:cNvCxnSpPr>
            <a:cxnSpLocks/>
          </p:cNvCxnSpPr>
          <p:nvPr/>
        </p:nvCxnSpPr>
        <p:spPr>
          <a:xfrm>
            <a:off x="10042590" y="443931"/>
            <a:ext cx="1907862" cy="0"/>
          </a:xfrm>
          <a:prstGeom prst="line">
            <a:avLst/>
          </a:prstGeom>
          <a:ln w="19050">
            <a:solidFill>
              <a:srgbClr val="0075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01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95AEC7D-3B34-233E-508F-5BB5F7BF981A}"/>
              </a:ext>
            </a:extLst>
          </p:cNvPr>
          <p:cNvSpPr txBox="1"/>
          <p:nvPr/>
        </p:nvSpPr>
        <p:spPr>
          <a:xfrm>
            <a:off x="490194" y="298201"/>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
        <p:nvSpPr>
          <p:cNvPr id="4" name="CuadroTexto 3">
            <a:extLst>
              <a:ext uri="{FF2B5EF4-FFF2-40B4-BE49-F238E27FC236}">
                <a16:creationId xmlns:a16="http://schemas.microsoft.com/office/drawing/2014/main" id="{F559E805-A875-2428-5F4E-DC4734605650}"/>
              </a:ext>
            </a:extLst>
          </p:cNvPr>
          <p:cNvSpPr txBox="1"/>
          <p:nvPr/>
        </p:nvSpPr>
        <p:spPr>
          <a:xfrm>
            <a:off x="739140" y="1504283"/>
            <a:ext cx="7292340" cy="3936078"/>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Lorem ipsum dolor sit amet, consectetur adipiscing elit. </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Proin risus lacus, venenatis a eros volutpat, lacinia auctor leo. </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Nunc gravida quam id lectus egestas pharetra. Nullam et tincidunt orci. </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Donec viverra convallis est, et bibendum felis rhoncus at. </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Phasellus tincidunt ante sed velit pharetra facilisis.</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Suspendisse arcu eros, gravida nec hendrerit pretium, aliquam nec arcu.</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Maecenas egestas tempus dolor, viverra mattis nunc pellentesque vitae.</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Suspendisse nulla mi, eleifend eu feugiat eget, varius euismod tortor.</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Ut velit sapien, blandit vel vehicula quis, tempor in leo.</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Nunc et sapien a lacus ullamcorper laoreet maximus ut erat.</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Cras mauris turpis, egestas tristique rutrum a, lacinia ac elit.</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Duis porta convallis nisl sit amet pellentesque. Praesent eget porta nisl.</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Nunc et nisl et velit porttitor interdum. Nam ultrices dictum euismod. </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Phasellus ut congue sapien.</a:t>
            </a:r>
          </a:p>
        </p:txBody>
      </p:sp>
      <p:sp>
        <p:nvSpPr>
          <p:cNvPr id="13" name="CuadroTexto 12">
            <a:extLst>
              <a:ext uri="{FF2B5EF4-FFF2-40B4-BE49-F238E27FC236}">
                <a16:creationId xmlns:a16="http://schemas.microsoft.com/office/drawing/2014/main" id="{AF460D93-18E1-CCAA-006B-BBD52299E53F}"/>
              </a:ext>
            </a:extLst>
          </p:cNvPr>
          <p:cNvSpPr txBox="1"/>
          <p:nvPr/>
        </p:nvSpPr>
        <p:spPr>
          <a:xfrm>
            <a:off x="739140" y="1062323"/>
            <a:ext cx="8467126" cy="307777"/>
          </a:xfrm>
          <a:prstGeom prst="rect">
            <a:avLst/>
          </a:prstGeom>
          <a:noFill/>
        </p:spPr>
        <p:txBody>
          <a:bodyPr wrap="none" rtlCol="0">
            <a:spAutoFit/>
          </a:bodyPr>
          <a:lstStyle/>
          <a:p>
            <a:r>
              <a:rPr lang="es-MX" sz="1400" b="1" dirty="0">
                <a:solidFill>
                  <a:schemeClr val="bg2">
                    <a:lumMod val="25000"/>
                  </a:schemeClr>
                </a:solidFill>
                <a:latin typeface="Arial" panose="020B0604020202020204" pitchFamily="34" charset="0"/>
                <a:cs typeface="Arial" panose="020B0604020202020204" pitchFamily="34" charset="0"/>
              </a:rPr>
              <a:t>Duis sit amet elit quam. Aliquam vitae leo ante. Sed sit amet faucibus ante, vel scelerisque lectus.</a:t>
            </a:r>
            <a:endParaRPr lang="es-MX" sz="1400" b="1" dirty="0">
              <a:solidFill>
                <a:schemeClr val="bg2">
                  <a:lumMod val="25000"/>
                </a:schemeClr>
              </a:solidFill>
            </a:endParaRPr>
          </a:p>
        </p:txBody>
      </p:sp>
      <p:graphicFrame>
        <p:nvGraphicFramePr>
          <p:cNvPr id="14" name="Tabla 13">
            <a:extLst>
              <a:ext uri="{FF2B5EF4-FFF2-40B4-BE49-F238E27FC236}">
                <a16:creationId xmlns:a16="http://schemas.microsoft.com/office/drawing/2014/main" id="{AFB358F4-C900-08A4-62F4-1A66DC52A87A}"/>
              </a:ext>
            </a:extLst>
          </p:cNvPr>
          <p:cNvGraphicFramePr>
            <a:graphicFrameLocks noGrp="1"/>
          </p:cNvGraphicFramePr>
          <p:nvPr>
            <p:extLst>
              <p:ext uri="{D42A27DB-BD31-4B8C-83A1-F6EECF244321}">
                <p14:modId xmlns:p14="http://schemas.microsoft.com/office/powerpoint/2010/main" val="4044110015"/>
              </p:ext>
            </p:extLst>
          </p:nvPr>
        </p:nvGraphicFramePr>
        <p:xfrm>
          <a:off x="6461760" y="1504283"/>
          <a:ext cx="4648199" cy="4079240"/>
        </p:xfrm>
        <a:graphic>
          <a:graphicData uri="http://schemas.openxmlformats.org/drawingml/2006/table">
            <a:tbl>
              <a:tblPr firstRow="1" bandRow="1">
                <a:tableStyleId>{5C22544A-7EE6-4342-B048-85BDC9FD1C3A}</a:tableStyleId>
              </a:tblPr>
              <a:tblGrid>
                <a:gridCol w="1189761">
                  <a:extLst>
                    <a:ext uri="{9D8B030D-6E8A-4147-A177-3AD203B41FA5}">
                      <a16:colId xmlns:a16="http://schemas.microsoft.com/office/drawing/2014/main" val="3488856179"/>
                    </a:ext>
                  </a:extLst>
                </a:gridCol>
                <a:gridCol w="1093694">
                  <a:extLst>
                    <a:ext uri="{9D8B030D-6E8A-4147-A177-3AD203B41FA5}">
                      <a16:colId xmlns:a16="http://schemas.microsoft.com/office/drawing/2014/main" val="4252422224"/>
                    </a:ext>
                  </a:extLst>
                </a:gridCol>
                <a:gridCol w="1182372">
                  <a:extLst>
                    <a:ext uri="{9D8B030D-6E8A-4147-A177-3AD203B41FA5}">
                      <a16:colId xmlns:a16="http://schemas.microsoft.com/office/drawing/2014/main" val="3936682974"/>
                    </a:ext>
                  </a:extLst>
                </a:gridCol>
                <a:gridCol w="1182372">
                  <a:extLst>
                    <a:ext uri="{9D8B030D-6E8A-4147-A177-3AD203B41FA5}">
                      <a16:colId xmlns:a16="http://schemas.microsoft.com/office/drawing/2014/main" val="2621932410"/>
                    </a:ext>
                  </a:extLst>
                </a:gridCol>
              </a:tblGrid>
              <a:tr h="370840">
                <a:tc>
                  <a:txBody>
                    <a:bodyPr/>
                    <a:lstStyle/>
                    <a:p>
                      <a:pPr algn="ctr"/>
                      <a:r>
                        <a:rPr lang="es-MX" sz="1400" dirty="0">
                          <a:latin typeface="Arial" panose="020B0604020202020204" pitchFamily="34" charset="0"/>
                          <a:cs typeface="Arial" panose="020B0604020202020204" pitchFamily="34" charset="0"/>
                        </a:rPr>
                        <a:t>TÍTULO 1</a:t>
                      </a:r>
                    </a:p>
                  </a:txBody>
                  <a:tcPr anchor="ctr">
                    <a:solidFill>
                      <a:srgbClr val="283E69"/>
                    </a:solidFill>
                  </a:tcPr>
                </a:tc>
                <a:tc>
                  <a:txBody>
                    <a:bodyPr/>
                    <a:lstStyle/>
                    <a:p>
                      <a:pPr algn="ctr"/>
                      <a:r>
                        <a:rPr lang="es-MX" sz="1400" dirty="0">
                          <a:latin typeface="Arial" panose="020B0604020202020204" pitchFamily="34" charset="0"/>
                          <a:cs typeface="Arial" panose="020B0604020202020204" pitchFamily="34" charset="0"/>
                        </a:rPr>
                        <a:t>TÍTULO 2</a:t>
                      </a:r>
                    </a:p>
                  </a:txBody>
                  <a:tcPr anchor="ctr">
                    <a:solidFill>
                      <a:srgbClr val="283E69"/>
                    </a:solidFill>
                  </a:tcPr>
                </a:tc>
                <a:tc>
                  <a:txBody>
                    <a:bodyPr/>
                    <a:lstStyle/>
                    <a:p>
                      <a:pPr algn="ctr"/>
                      <a:r>
                        <a:rPr lang="es-MX" sz="1400" dirty="0">
                          <a:latin typeface="Arial" panose="020B0604020202020204" pitchFamily="34" charset="0"/>
                          <a:cs typeface="Arial" panose="020B0604020202020204" pitchFamily="34" charset="0"/>
                        </a:rPr>
                        <a:t>TÍTULO 3</a:t>
                      </a:r>
                    </a:p>
                  </a:txBody>
                  <a:tcPr anchor="ctr">
                    <a:solidFill>
                      <a:srgbClr val="283E69"/>
                    </a:solidFill>
                  </a:tcPr>
                </a:tc>
                <a:tc>
                  <a:txBody>
                    <a:bodyPr/>
                    <a:lstStyle/>
                    <a:p>
                      <a:pPr algn="ctr"/>
                      <a:r>
                        <a:rPr lang="es-MX" sz="1400" dirty="0">
                          <a:latin typeface="Arial" panose="020B0604020202020204" pitchFamily="34" charset="0"/>
                          <a:cs typeface="Arial" panose="020B0604020202020204" pitchFamily="34" charset="0"/>
                        </a:rPr>
                        <a:t>TÍTULO 3</a:t>
                      </a:r>
                    </a:p>
                  </a:txBody>
                  <a:tcPr anchor="ctr">
                    <a:solidFill>
                      <a:srgbClr val="283E69"/>
                    </a:solidFill>
                  </a:tcPr>
                </a:tc>
                <a:extLst>
                  <a:ext uri="{0D108BD9-81ED-4DB2-BD59-A6C34878D82A}">
                    <a16:rowId xmlns:a16="http://schemas.microsoft.com/office/drawing/2014/main" val="935271742"/>
                  </a:ext>
                </a:extLst>
              </a:tr>
              <a:tr h="370840">
                <a:tc>
                  <a:txBody>
                    <a:bodyPr/>
                    <a:lstStyle/>
                    <a:p>
                      <a:pPr algn="ctr"/>
                      <a:r>
                        <a:rPr lang="es-MX" sz="1100" dirty="0">
                          <a:latin typeface="Arial" panose="020B0604020202020204" pitchFamily="34" charset="0"/>
                          <a:cs typeface="Arial" panose="020B0604020202020204" pitchFamily="34" charset="0"/>
                        </a:rPr>
                        <a:t>Lorem ipsum</a:t>
                      </a:r>
                    </a:p>
                  </a:txBody>
                  <a:tcPr anchor="ctr">
                    <a:solidFill>
                      <a:srgbClr val="CED1D6"/>
                    </a:solidFill>
                  </a:tcPr>
                </a:tc>
                <a:tc>
                  <a:txBody>
                    <a:bodyPr/>
                    <a:lstStyle/>
                    <a:p>
                      <a:pPr algn="ctr"/>
                      <a:r>
                        <a:rPr lang="es-MX" sz="1100" dirty="0">
                          <a:latin typeface="Arial" panose="020B0604020202020204" pitchFamily="34" charset="0"/>
                          <a:cs typeface="Arial" panose="020B0604020202020204" pitchFamily="34" charset="0"/>
                        </a:rPr>
                        <a:t>123</a:t>
                      </a:r>
                    </a:p>
                  </a:txBody>
                  <a:tcPr anchor="ctr">
                    <a:solidFill>
                      <a:srgbClr val="CED1D6"/>
                    </a:solidFill>
                  </a:tcPr>
                </a:tc>
                <a:tc>
                  <a:txBody>
                    <a:bodyPr/>
                    <a:lstStyle/>
                    <a:p>
                      <a:pPr algn="ctr"/>
                      <a:r>
                        <a:rPr lang="es-MX" sz="1100" dirty="0">
                          <a:latin typeface="Arial" panose="020B0604020202020204" pitchFamily="34" charset="0"/>
                          <a:cs typeface="Arial" panose="020B0604020202020204" pitchFamily="34" charset="0"/>
                        </a:rPr>
                        <a:t>Dolor sit amet</a:t>
                      </a:r>
                    </a:p>
                  </a:txBody>
                  <a:tcPr anchor="ctr">
                    <a:solidFill>
                      <a:srgbClr val="CED1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123</a:t>
                      </a:r>
                    </a:p>
                  </a:txBody>
                  <a:tcPr anchor="ctr">
                    <a:solidFill>
                      <a:srgbClr val="CED1D6"/>
                    </a:solidFill>
                  </a:tcPr>
                </a:tc>
                <a:extLst>
                  <a:ext uri="{0D108BD9-81ED-4DB2-BD59-A6C34878D82A}">
                    <a16:rowId xmlns:a16="http://schemas.microsoft.com/office/drawing/2014/main" val="366021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Lorem ipsum</a:t>
                      </a:r>
                    </a:p>
                  </a:txBody>
                  <a:tcPr anchor="ctr"/>
                </a:tc>
                <a:tc>
                  <a:txBody>
                    <a:bodyPr/>
                    <a:lstStyle/>
                    <a:p>
                      <a:pPr algn="ctr"/>
                      <a:r>
                        <a:rPr lang="es-MX" sz="1100" dirty="0">
                          <a:latin typeface="Arial" panose="020B0604020202020204" pitchFamily="34" charset="0"/>
                          <a:cs typeface="Arial" panose="020B0604020202020204" pitchFamily="34" charset="0"/>
                        </a:rPr>
                        <a:t>456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Dolor sit amet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456</a:t>
                      </a:r>
                    </a:p>
                  </a:txBody>
                  <a:tcPr anchor="ctr"/>
                </a:tc>
                <a:extLst>
                  <a:ext uri="{0D108BD9-81ED-4DB2-BD59-A6C34878D82A}">
                    <a16:rowId xmlns:a16="http://schemas.microsoft.com/office/drawing/2014/main" val="230285571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Lorem ipsum</a:t>
                      </a:r>
                    </a:p>
                  </a:txBody>
                  <a:tcPr anchor="ctr">
                    <a:solidFill>
                      <a:srgbClr val="CED1D6"/>
                    </a:solidFill>
                  </a:tcPr>
                </a:tc>
                <a:tc>
                  <a:txBody>
                    <a:bodyPr/>
                    <a:lstStyle/>
                    <a:p>
                      <a:pPr algn="ctr"/>
                      <a:r>
                        <a:rPr lang="es-MX" sz="1100" dirty="0">
                          <a:latin typeface="Arial" panose="020B0604020202020204" pitchFamily="34" charset="0"/>
                          <a:cs typeface="Arial" panose="020B0604020202020204" pitchFamily="34" charset="0"/>
                        </a:rPr>
                        <a:t>789</a:t>
                      </a:r>
                    </a:p>
                  </a:txBody>
                  <a:tcPr anchor="ctr">
                    <a:solidFill>
                      <a:srgbClr val="CED1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Dolor sit amet</a:t>
                      </a:r>
                    </a:p>
                  </a:txBody>
                  <a:tcPr anchor="ctr">
                    <a:solidFill>
                      <a:srgbClr val="CED1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789</a:t>
                      </a:r>
                    </a:p>
                  </a:txBody>
                  <a:tcPr anchor="ctr">
                    <a:solidFill>
                      <a:srgbClr val="CED1D6"/>
                    </a:solidFill>
                  </a:tcPr>
                </a:tc>
                <a:extLst>
                  <a:ext uri="{0D108BD9-81ED-4DB2-BD59-A6C34878D82A}">
                    <a16:rowId xmlns:a16="http://schemas.microsoft.com/office/drawing/2014/main" val="3422171380"/>
                  </a:ext>
                </a:extLst>
              </a:tr>
              <a:tr h="370840">
                <a:tc>
                  <a:txBody>
                    <a:bodyPr/>
                    <a:lstStyle/>
                    <a:p>
                      <a:pPr algn="ctr"/>
                      <a:endParaRPr lang="es-MX" sz="110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05446692"/>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extLst>
                  <a:ext uri="{0D108BD9-81ED-4DB2-BD59-A6C34878D82A}">
                    <a16:rowId xmlns:a16="http://schemas.microsoft.com/office/drawing/2014/main" val="2125793784"/>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03038573"/>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extLst>
                  <a:ext uri="{0D108BD9-81ED-4DB2-BD59-A6C34878D82A}">
                    <a16:rowId xmlns:a16="http://schemas.microsoft.com/office/drawing/2014/main" val="4205602386"/>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98912093"/>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extLst>
                  <a:ext uri="{0D108BD9-81ED-4DB2-BD59-A6C34878D82A}">
                    <a16:rowId xmlns:a16="http://schemas.microsoft.com/office/drawing/2014/main" val="2744945768"/>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E9EBF5"/>
                    </a:solidFill>
                  </a:tcPr>
                </a:tc>
                <a:tc>
                  <a:txBody>
                    <a:bodyPr/>
                    <a:lstStyle/>
                    <a:p>
                      <a:pPr algn="ctr"/>
                      <a:endParaRPr lang="es-MX" sz="1100">
                        <a:latin typeface="Arial" panose="020B0604020202020204" pitchFamily="34" charset="0"/>
                        <a:cs typeface="Arial" panose="020B0604020202020204" pitchFamily="34" charset="0"/>
                      </a:endParaRPr>
                    </a:p>
                  </a:txBody>
                  <a:tcPr anchor="ctr">
                    <a:solidFill>
                      <a:srgbClr val="E9EBF5"/>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E9EBF5"/>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E9EBF5"/>
                    </a:solidFill>
                  </a:tcPr>
                </a:tc>
                <a:extLst>
                  <a:ext uri="{0D108BD9-81ED-4DB2-BD59-A6C34878D82A}">
                    <a16:rowId xmlns:a16="http://schemas.microsoft.com/office/drawing/2014/main" val="1251492402"/>
                  </a:ext>
                </a:extLst>
              </a:tr>
            </a:tbl>
          </a:graphicData>
        </a:graphic>
      </p:graphicFrame>
      <p:sp>
        <p:nvSpPr>
          <p:cNvPr id="2" name="CuadroTexto 1">
            <a:extLst>
              <a:ext uri="{FF2B5EF4-FFF2-40B4-BE49-F238E27FC236}">
                <a16:creationId xmlns:a16="http://schemas.microsoft.com/office/drawing/2014/main" id="{CD23ED59-323B-522B-04D7-629E5756BD2D}"/>
              </a:ext>
            </a:extLst>
          </p:cNvPr>
          <p:cNvSpPr txBox="1"/>
          <p:nvPr/>
        </p:nvSpPr>
        <p:spPr>
          <a:xfrm>
            <a:off x="9928861" y="190479"/>
            <a:ext cx="2135320"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cxnSp>
        <p:nvCxnSpPr>
          <p:cNvPr id="3" name="Conector recto 2">
            <a:extLst>
              <a:ext uri="{FF2B5EF4-FFF2-40B4-BE49-F238E27FC236}">
                <a16:creationId xmlns:a16="http://schemas.microsoft.com/office/drawing/2014/main" id="{BBDB8675-2AEE-860A-AC6F-809A96208BF2}"/>
              </a:ext>
            </a:extLst>
          </p:cNvPr>
          <p:cNvCxnSpPr>
            <a:cxnSpLocks/>
          </p:cNvCxnSpPr>
          <p:nvPr/>
        </p:nvCxnSpPr>
        <p:spPr>
          <a:xfrm>
            <a:off x="10042590" y="443931"/>
            <a:ext cx="1907862" cy="0"/>
          </a:xfrm>
          <a:prstGeom prst="line">
            <a:avLst/>
          </a:prstGeom>
          <a:ln w="19050">
            <a:solidFill>
              <a:srgbClr val="0075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465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95AEC7D-3B34-233E-508F-5BB5F7BF981A}"/>
              </a:ext>
            </a:extLst>
          </p:cNvPr>
          <p:cNvSpPr txBox="1"/>
          <p:nvPr/>
        </p:nvSpPr>
        <p:spPr>
          <a:xfrm>
            <a:off x="490194" y="298201"/>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
        <p:nvSpPr>
          <p:cNvPr id="2" name="Flecha derecha 1">
            <a:extLst>
              <a:ext uri="{FF2B5EF4-FFF2-40B4-BE49-F238E27FC236}">
                <a16:creationId xmlns:a16="http://schemas.microsoft.com/office/drawing/2014/main" id="{5FB1A9E0-7B37-3640-B4C7-2E0933EF7444}"/>
              </a:ext>
            </a:extLst>
          </p:cNvPr>
          <p:cNvSpPr/>
          <p:nvPr/>
        </p:nvSpPr>
        <p:spPr>
          <a:xfrm rot="5400000">
            <a:off x="5779590" y="2163903"/>
            <a:ext cx="632817" cy="495300"/>
          </a:xfrm>
          <a:prstGeom prst="rightArrow">
            <a:avLst/>
          </a:prstGeom>
          <a:solidFill>
            <a:srgbClr val="28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id="{EEBF9DEF-86D6-0841-43D0-18338D844181}"/>
              </a:ext>
            </a:extLst>
          </p:cNvPr>
          <p:cNvSpPr txBox="1"/>
          <p:nvPr/>
        </p:nvSpPr>
        <p:spPr>
          <a:xfrm>
            <a:off x="5098771" y="1543288"/>
            <a:ext cx="1994457" cy="400110"/>
          </a:xfrm>
          <a:prstGeom prst="rect">
            <a:avLst/>
          </a:prstGeom>
          <a:noFill/>
        </p:spPr>
        <p:txBody>
          <a:bodyPr wrap="none" rtlCol="0">
            <a:spAutoFit/>
          </a:bodyPr>
          <a:lstStyle/>
          <a:p>
            <a:pPr algn="ctr"/>
            <a:r>
              <a:rPr lang="es-MX" sz="2000" b="1" dirty="0">
                <a:solidFill>
                  <a:schemeClr val="bg2">
                    <a:lumMod val="25000"/>
                  </a:schemeClr>
                </a:solidFill>
                <a:latin typeface="Arial" panose="020B0604020202020204" pitchFamily="34" charset="0"/>
                <a:cs typeface="Arial" panose="020B0604020202020204" pitchFamily="34" charset="0"/>
              </a:rPr>
              <a:t>LOREM IPSUM</a:t>
            </a:r>
          </a:p>
        </p:txBody>
      </p:sp>
      <p:sp>
        <p:nvSpPr>
          <p:cNvPr id="6" name="CuadroTexto 5">
            <a:extLst>
              <a:ext uri="{FF2B5EF4-FFF2-40B4-BE49-F238E27FC236}">
                <a16:creationId xmlns:a16="http://schemas.microsoft.com/office/drawing/2014/main" id="{598D556A-DFBF-B5E2-56C7-C2988F8A7DD2}"/>
              </a:ext>
            </a:extLst>
          </p:cNvPr>
          <p:cNvSpPr txBox="1"/>
          <p:nvPr/>
        </p:nvSpPr>
        <p:spPr>
          <a:xfrm>
            <a:off x="5529977" y="2879708"/>
            <a:ext cx="1132041" cy="276999"/>
          </a:xfrm>
          <a:prstGeom prst="rect">
            <a:avLst/>
          </a:prstGeom>
          <a:noFill/>
        </p:spPr>
        <p:txBody>
          <a:bodyPr wrap="none" rtlCol="0">
            <a:spAutoFit/>
          </a:bodyPr>
          <a:lstStyle/>
          <a:p>
            <a:pPr algn="ctr"/>
            <a:r>
              <a:rPr lang="es-MX" sz="1200" dirty="0">
                <a:latin typeface="Arial" panose="020B0604020202020204" pitchFamily="34" charset="0"/>
                <a:cs typeface="Arial" panose="020B0604020202020204" pitchFamily="34" charset="0"/>
              </a:rPr>
              <a:t>Dolor sit amet</a:t>
            </a:r>
          </a:p>
        </p:txBody>
      </p:sp>
      <p:sp>
        <p:nvSpPr>
          <p:cNvPr id="7" name="Flecha derecha 6">
            <a:extLst>
              <a:ext uri="{FF2B5EF4-FFF2-40B4-BE49-F238E27FC236}">
                <a16:creationId xmlns:a16="http://schemas.microsoft.com/office/drawing/2014/main" id="{F81FE95C-8E4C-7974-5C90-0DE4AFBB4E71}"/>
              </a:ext>
            </a:extLst>
          </p:cNvPr>
          <p:cNvSpPr/>
          <p:nvPr/>
        </p:nvSpPr>
        <p:spPr>
          <a:xfrm>
            <a:off x="6884490" y="2770557"/>
            <a:ext cx="632817" cy="495300"/>
          </a:xfrm>
          <a:prstGeom prst="rightArrow">
            <a:avLst/>
          </a:prstGeom>
          <a:solidFill>
            <a:srgbClr val="28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88AD1370-677E-AC6C-D4F5-2243ED9B4C0A}"/>
              </a:ext>
            </a:extLst>
          </p:cNvPr>
          <p:cNvSpPr txBox="1"/>
          <p:nvPr/>
        </p:nvSpPr>
        <p:spPr>
          <a:xfrm>
            <a:off x="7739779" y="2879708"/>
            <a:ext cx="1973617" cy="276999"/>
          </a:xfrm>
          <a:prstGeom prst="rect">
            <a:avLst/>
          </a:prstGeom>
          <a:noFill/>
        </p:spPr>
        <p:txBody>
          <a:bodyPr wrap="none" rtlCol="0">
            <a:spAutoFit/>
          </a:bodyPr>
          <a:lstStyle/>
          <a:p>
            <a:r>
              <a:rPr lang="es-MX" sz="1200" dirty="0">
                <a:solidFill>
                  <a:schemeClr val="bg2">
                    <a:lumMod val="25000"/>
                  </a:schemeClr>
                </a:solidFill>
                <a:latin typeface="Arial" panose="020B0604020202020204" pitchFamily="34" charset="0"/>
                <a:cs typeface="Arial" panose="020B0604020202020204" pitchFamily="34" charset="0"/>
              </a:rPr>
              <a:t>Consectetur adipiscing elit</a:t>
            </a:r>
            <a:endParaRPr lang="es-MX" sz="1200" dirty="0">
              <a:solidFill>
                <a:schemeClr val="bg2">
                  <a:lumMod val="25000"/>
                </a:schemeClr>
              </a:solidFill>
            </a:endParaRPr>
          </a:p>
        </p:txBody>
      </p:sp>
      <p:sp>
        <p:nvSpPr>
          <p:cNvPr id="9" name="Flecha derecha 8">
            <a:extLst>
              <a:ext uri="{FF2B5EF4-FFF2-40B4-BE49-F238E27FC236}">
                <a16:creationId xmlns:a16="http://schemas.microsoft.com/office/drawing/2014/main" id="{A2716A0F-760D-B45F-1D33-0A46C20B9DD0}"/>
              </a:ext>
            </a:extLst>
          </p:cNvPr>
          <p:cNvSpPr/>
          <p:nvPr/>
        </p:nvSpPr>
        <p:spPr>
          <a:xfrm rot="10800000">
            <a:off x="4674688" y="2770557"/>
            <a:ext cx="632817" cy="495300"/>
          </a:xfrm>
          <a:prstGeom prst="rightArrow">
            <a:avLst/>
          </a:prstGeom>
          <a:solidFill>
            <a:srgbClr val="28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C4E2D32D-EC45-E72B-2D54-3E47FD336742}"/>
              </a:ext>
            </a:extLst>
          </p:cNvPr>
          <p:cNvSpPr txBox="1"/>
          <p:nvPr/>
        </p:nvSpPr>
        <p:spPr>
          <a:xfrm>
            <a:off x="1971395" y="2787374"/>
            <a:ext cx="2480821" cy="461665"/>
          </a:xfrm>
          <a:prstGeom prst="rect">
            <a:avLst/>
          </a:prstGeom>
          <a:noFill/>
        </p:spPr>
        <p:txBody>
          <a:bodyPr wrap="square" rtlCol="0" anchor="ctr">
            <a:spAutoFit/>
          </a:bodyPr>
          <a:lstStyle/>
          <a:p>
            <a:pPr algn="ctr"/>
            <a:r>
              <a:rPr lang="es-MX" sz="1200" dirty="0">
                <a:solidFill>
                  <a:schemeClr val="bg2">
                    <a:lumMod val="25000"/>
                  </a:schemeClr>
                </a:solidFill>
                <a:latin typeface="Arial" panose="020B0604020202020204" pitchFamily="34" charset="0"/>
                <a:cs typeface="Arial" panose="020B0604020202020204" pitchFamily="34" charset="0"/>
              </a:rPr>
              <a:t>Proin risus lacus, venenatis a eros volutpat, lacinia auctor leo</a:t>
            </a:r>
          </a:p>
        </p:txBody>
      </p:sp>
      <p:sp>
        <p:nvSpPr>
          <p:cNvPr id="11" name="Flecha derecha 10">
            <a:extLst>
              <a:ext uri="{FF2B5EF4-FFF2-40B4-BE49-F238E27FC236}">
                <a16:creationId xmlns:a16="http://schemas.microsoft.com/office/drawing/2014/main" id="{C54D76EF-388A-F8E1-7748-20556E464E9D}"/>
              </a:ext>
            </a:extLst>
          </p:cNvPr>
          <p:cNvSpPr/>
          <p:nvPr/>
        </p:nvSpPr>
        <p:spPr>
          <a:xfrm rot="16200000">
            <a:off x="2895397" y="3445105"/>
            <a:ext cx="632817" cy="495300"/>
          </a:xfrm>
          <a:prstGeom prst="rightArrow">
            <a:avLst/>
          </a:prstGeom>
          <a:solidFill>
            <a:srgbClr val="28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04D273F1-431B-561B-069E-0E51E82BBCEA}"/>
              </a:ext>
            </a:extLst>
          </p:cNvPr>
          <p:cNvSpPr txBox="1"/>
          <p:nvPr/>
        </p:nvSpPr>
        <p:spPr>
          <a:xfrm>
            <a:off x="2392655" y="4136471"/>
            <a:ext cx="1638300" cy="646331"/>
          </a:xfrm>
          <a:prstGeom prst="rect">
            <a:avLst/>
          </a:prstGeom>
          <a:noFill/>
        </p:spPr>
        <p:txBody>
          <a:bodyPr wrap="square" rtlCol="0">
            <a:spAutoFit/>
          </a:bodyPr>
          <a:lstStyle/>
          <a:p>
            <a:pPr algn="ctr"/>
            <a:r>
              <a:rPr lang="es-MX" sz="1200" dirty="0">
                <a:solidFill>
                  <a:schemeClr val="bg2">
                    <a:lumMod val="25000"/>
                  </a:schemeClr>
                </a:solidFill>
                <a:latin typeface="Arial" panose="020B0604020202020204" pitchFamily="34" charset="0"/>
                <a:cs typeface="Arial" panose="020B0604020202020204" pitchFamily="34" charset="0"/>
              </a:rPr>
              <a:t>Nunc gravida quam id lectus egestas pharetra</a:t>
            </a:r>
            <a:endParaRPr lang="es-MX" sz="1200" dirty="0"/>
          </a:p>
        </p:txBody>
      </p:sp>
      <p:sp>
        <p:nvSpPr>
          <p:cNvPr id="15" name="Elipse 14">
            <a:extLst>
              <a:ext uri="{FF2B5EF4-FFF2-40B4-BE49-F238E27FC236}">
                <a16:creationId xmlns:a16="http://schemas.microsoft.com/office/drawing/2014/main" id="{8BE9A0DC-1237-1CB6-41AC-250E1C70C759}"/>
              </a:ext>
            </a:extLst>
          </p:cNvPr>
          <p:cNvSpPr/>
          <p:nvPr/>
        </p:nvSpPr>
        <p:spPr>
          <a:xfrm>
            <a:off x="5597565" y="4136471"/>
            <a:ext cx="1495663" cy="1495663"/>
          </a:xfrm>
          <a:prstGeom prst="ellipse">
            <a:avLst/>
          </a:prstGeom>
          <a:solidFill>
            <a:srgbClr val="28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latin typeface="Arial" panose="020B0604020202020204" pitchFamily="34" charset="0"/>
                <a:cs typeface="Arial" panose="020B0604020202020204" pitchFamily="34" charset="0"/>
              </a:rPr>
              <a:t>Lorem ipsum</a:t>
            </a:r>
          </a:p>
        </p:txBody>
      </p:sp>
      <p:cxnSp>
        <p:nvCxnSpPr>
          <p:cNvPr id="16" name="Conector recto de flecha 15">
            <a:extLst>
              <a:ext uri="{FF2B5EF4-FFF2-40B4-BE49-F238E27FC236}">
                <a16:creationId xmlns:a16="http://schemas.microsoft.com/office/drawing/2014/main" id="{B6E4D904-1380-E512-3E49-549E135A45E2}"/>
              </a:ext>
            </a:extLst>
          </p:cNvPr>
          <p:cNvCxnSpPr/>
          <p:nvPr/>
        </p:nvCxnSpPr>
        <p:spPr>
          <a:xfrm>
            <a:off x="7200898" y="4884302"/>
            <a:ext cx="937262" cy="0"/>
          </a:xfrm>
          <a:prstGeom prst="straightConnector1">
            <a:avLst/>
          </a:prstGeom>
          <a:ln w="12700">
            <a:solidFill>
              <a:srgbClr val="283E69"/>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redondeado 16">
            <a:extLst>
              <a:ext uri="{FF2B5EF4-FFF2-40B4-BE49-F238E27FC236}">
                <a16:creationId xmlns:a16="http://schemas.microsoft.com/office/drawing/2014/main" id="{15E60AD8-22AE-ABA6-C966-87C80A673609}"/>
              </a:ext>
            </a:extLst>
          </p:cNvPr>
          <p:cNvSpPr/>
          <p:nvPr/>
        </p:nvSpPr>
        <p:spPr>
          <a:xfrm>
            <a:off x="8343900" y="4206240"/>
            <a:ext cx="1805940" cy="1425894"/>
          </a:xfrm>
          <a:prstGeom prst="roundRect">
            <a:avLst/>
          </a:prstGeom>
          <a:solidFill>
            <a:srgbClr val="92B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latin typeface="Arial" panose="020B0604020202020204" pitchFamily="34" charset="0"/>
                <a:cs typeface="Arial" panose="020B0604020202020204" pitchFamily="34" charset="0"/>
              </a:rPr>
              <a:t>Dolor sit amet</a:t>
            </a:r>
          </a:p>
        </p:txBody>
      </p:sp>
      <p:sp>
        <p:nvSpPr>
          <p:cNvPr id="18" name="Elipse 17">
            <a:extLst>
              <a:ext uri="{FF2B5EF4-FFF2-40B4-BE49-F238E27FC236}">
                <a16:creationId xmlns:a16="http://schemas.microsoft.com/office/drawing/2014/main" id="{0CFF25EB-DCF5-BA67-4C15-C53AA31FBA2B}"/>
              </a:ext>
            </a:extLst>
          </p:cNvPr>
          <p:cNvSpPr/>
          <p:nvPr/>
        </p:nvSpPr>
        <p:spPr>
          <a:xfrm>
            <a:off x="8648700" y="1341120"/>
            <a:ext cx="489055" cy="489055"/>
          </a:xfrm>
          <a:prstGeom prst="ellipse">
            <a:avLst/>
          </a:prstGeom>
          <a:solidFill>
            <a:srgbClr val="28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90CEE9"/>
              </a:solidFill>
            </a:endParaRPr>
          </a:p>
        </p:txBody>
      </p:sp>
      <p:sp>
        <p:nvSpPr>
          <p:cNvPr id="19" name="Elipse 18">
            <a:extLst>
              <a:ext uri="{FF2B5EF4-FFF2-40B4-BE49-F238E27FC236}">
                <a16:creationId xmlns:a16="http://schemas.microsoft.com/office/drawing/2014/main" id="{1F0B74CA-8DA6-3E16-D7C4-29F48E71F2C9}"/>
              </a:ext>
            </a:extLst>
          </p:cNvPr>
          <p:cNvSpPr/>
          <p:nvPr/>
        </p:nvSpPr>
        <p:spPr>
          <a:xfrm>
            <a:off x="9224341" y="1341120"/>
            <a:ext cx="489055" cy="489055"/>
          </a:xfrm>
          <a:prstGeom prst="ellipse">
            <a:avLst/>
          </a:prstGeom>
          <a:solidFill>
            <a:srgbClr val="92B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a:extLst>
              <a:ext uri="{FF2B5EF4-FFF2-40B4-BE49-F238E27FC236}">
                <a16:creationId xmlns:a16="http://schemas.microsoft.com/office/drawing/2014/main" id="{7712058F-040A-DCDE-53D6-2F7A4A789F58}"/>
              </a:ext>
            </a:extLst>
          </p:cNvPr>
          <p:cNvSpPr txBox="1"/>
          <p:nvPr/>
        </p:nvSpPr>
        <p:spPr>
          <a:xfrm>
            <a:off x="9928861" y="190479"/>
            <a:ext cx="2135320"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cxnSp>
        <p:nvCxnSpPr>
          <p:cNvPr id="14" name="Conector recto 13">
            <a:extLst>
              <a:ext uri="{FF2B5EF4-FFF2-40B4-BE49-F238E27FC236}">
                <a16:creationId xmlns:a16="http://schemas.microsoft.com/office/drawing/2014/main" id="{D8200826-F65A-92BB-8A77-570A380B63DA}"/>
              </a:ext>
            </a:extLst>
          </p:cNvPr>
          <p:cNvCxnSpPr>
            <a:cxnSpLocks/>
          </p:cNvCxnSpPr>
          <p:nvPr/>
        </p:nvCxnSpPr>
        <p:spPr>
          <a:xfrm>
            <a:off x="10042590" y="443931"/>
            <a:ext cx="1907862" cy="0"/>
          </a:xfrm>
          <a:prstGeom prst="line">
            <a:avLst/>
          </a:prstGeom>
          <a:ln w="19050">
            <a:solidFill>
              <a:srgbClr val="0075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774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95AEC7D-3B34-233E-508F-5BB5F7BF981A}"/>
              </a:ext>
            </a:extLst>
          </p:cNvPr>
          <p:cNvSpPr txBox="1"/>
          <p:nvPr/>
        </p:nvSpPr>
        <p:spPr>
          <a:xfrm>
            <a:off x="490194" y="298201"/>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graphicFrame>
        <p:nvGraphicFramePr>
          <p:cNvPr id="4" name="Gráfico 3">
            <a:extLst>
              <a:ext uri="{FF2B5EF4-FFF2-40B4-BE49-F238E27FC236}">
                <a16:creationId xmlns:a16="http://schemas.microsoft.com/office/drawing/2014/main" id="{7EED0E82-BF8D-AF89-9253-23E0A8605EAD}"/>
              </a:ext>
            </a:extLst>
          </p:cNvPr>
          <p:cNvGraphicFramePr/>
          <p:nvPr>
            <p:extLst>
              <p:ext uri="{D42A27DB-BD31-4B8C-83A1-F6EECF244321}">
                <p14:modId xmlns:p14="http://schemas.microsoft.com/office/powerpoint/2010/main" val="2434608780"/>
              </p:ext>
            </p:extLst>
          </p:nvPr>
        </p:nvGraphicFramePr>
        <p:xfrm>
          <a:off x="2032000" y="1112520"/>
          <a:ext cx="8049260" cy="5025813"/>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2">
            <a:extLst>
              <a:ext uri="{FF2B5EF4-FFF2-40B4-BE49-F238E27FC236}">
                <a16:creationId xmlns:a16="http://schemas.microsoft.com/office/drawing/2014/main" id="{F8979971-FCCD-219D-2627-97C44DC9D85C}"/>
              </a:ext>
            </a:extLst>
          </p:cNvPr>
          <p:cNvSpPr txBox="1"/>
          <p:nvPr/>
        </p:nvSpPr>
        <p:spPr>
          <a:xfrm>
            <a:off x="9928861" y="190479"/>
            <a:ext cx="2135320"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cxnSp>
        <p:nvCxnSpPr>
          <p:cNvPr id="6" name="Conector recto 5">
            <a:extLst>
              <a:ext uri="{FF2B5EF4-FFF2-40B4-BE49-F238E27FC236}">
                <a16:creationId xmlns:a16="http://schemas.microsoft.com/office/drawing/2014/main" id="{0930186C-783A-B497-609B-40926749EAE0}"/>
              </a:ext>
            </a:extLst>
          </p:cNvPr>
          <p:cNvCxnSpPr>
            <a:cxnSpLocks/>
          </p:cNvCxnSpPr>
          <p:nvPr/>
        </p:nvCxnSpPr>
        <p:spPr>
          <a:xfrm>
            <a:off x="10042590" y="443931"/>
            <a:ext cx="1907862" cy="0"/>
          </a:xfrm>
          <a:prstGeom prst="line">
            <a:avLst/>
          </a:prstGeom>
          <a:ln w="19050">
            <a:solidFill>
              <a:srgbClr val="0075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665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B6A99E7-DB76-F1C8-40D8-20970284B6AB}"/>
              </a:ext>
            </a:extLst>
          </p:cNvPr>
          <p:cNvSpPr txBox="1"/>
          <p:nvPr/>
        </p:nvSpPr>
        <p:spPr>
          <a:xfrm>
            <a:off x="490194" y="298201"/>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
        <p:nvSpPr>
          <p:cNvPr id="6" name="CuadroTexto 5">
            <a:extLst>
              <a:ext uri="{FF2B5EF4-FFF2-40B4-BE49-F238E27FC236}">
                <a16:creationId xmlns:a16="http://schemas.microsoft.com/office/drawing/2014/main" id="{53FEC59F-F32E-A3AF-967C-C2D4B8C49DD3}"/>
              </a:ext>
            </a:extLst>
          </p:cNvPr>
          <p:cNvSpPr txBox="1"/>
          <p:nvPr/>
        </p:nvSpPr>
        <p:spPr>
          <a:xfrm>
            <a:off x="4596386" y="1618905"/>
            <a:ext cx="7059168" cy="3108543"/>
          </a:xfrm>
          <a:prstGeom prst="rect">
            <a:avLst/>
          </a:prstGeom>
          <a:noFill/>
        </p:spPr>
        <p:txBody>
          <a:bodyPr wrap="square" rtlCol="0">
            <a:spAutoFit/>
          </a:bodyPr>
          <a:lstStyle/>
          <a:p>
            <a:r>
              <a:rPr lang="es-MX" sz="14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Etiam tincidunt dignissim lectus, in sagittis velit luctus et. Vivamus urna quam, vulputate eget mauris in, porta varius nisi. Nullam quam augue, posuere ut tincidunt consequat, malesuada ut enim. Aliquam ut blandit augue. Curabitur ac purus volutpat mi blandit vestibulum. Nam id leo vel elit aliquet volutpat eu pellentesque lectus. Quisque aliquet lacinia sodales. Donec eu dui orci.</a:t>
            </a:r>
          </a:p>
          <a:p>
            <a:endParaRPr lang="es-MX" sz="1400" dirty="0">
              <a:solidFill>
                <a:srgbClr val="535150"/>
              </a:solidFill>
              <a:latin typeface="Arial" panose="020B0604020202020204" pitchFamily="34" charset="0"/>
              <a:cs typeface="Arial" panose="020B0604020202020204" pitchFamily="34" charset="0"/>
            </a:endParaRPr>
          </a:p>
          <a:p>
            <a:r>
              <a:rPr lang="es-MX" sz="1400" dirty="0">
                <a:solidFill>
                  <a:srgbClr val="535150"/>
                </a:solidFill>
                <a:latin typeface="Arial" panose="020B0604020202020204" pitchFamily="34" charset="0"/>
                <a:cs typeface="Arial" panose="020B0604020202020204" pitchFamily="34" charset="0"/>
              </a:rPr>
              <a:t>Aliquam feugiat aliquam augue sit amet rhoncus. Praesent fringilla consectetur euismod. Vivamus pharetra ex sollicitudin, bibendum felis nec, condimentum ex. Proin feugiat, felis eget pulvinar volutpat, sapien justo viverra sapien, quis interdum odio est sed sem. Duis vitae orci cursus, pellentesque ante quis, feugiat orci. Quisque viverra, est lacinia gravida condimentum, felis ligula gravida risus, at pulvinar urna tortor at erat. Aliquam tempor semper magna, quis tincidunt tortor condimentum eu.</a:t>
            </a:r>
          </a:p>
        </p:txBody>
      </p:sp>
      <p:sp>
        <p:nvSpPr>
          <p:cNvPr id="2" name="CuadroTexto 1">
            <a:extLst>
              <a:ext uri="{FF2B5EF4-FFF2-40B4-BE49-F238E27FC236}">
                <a16:creationId xmlns:a16="http://schemas.microsoft.com/office/drawing/2014/main" id="{801C9E93-200E-5C09-BC3F-1899B40556C6}"/>
              </a:ext>
            </a:extLst>
          </p:cNvPr>
          <p:cNvSpPr txBox="1"/>
          <p:nvPr/>
        </p:nvSpPr>
        <p:spPr>
          <a:xfrm>
            <a:off x="9928861" y="190479"/>
            <a:ext cx="2135320"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cxnSp>
        <p:nvCxnSpPr>
          <p:cNvPr id="7" name="Conector recto 6">
            <a:extLst>
              <a:ext uri="{FF2B5EF4-FFF2-40B4-BE49-F238E27FC236}">
                <a16:creationId xmlns:a16="http://schemas.microsoft.com/office/drawing/2014/main" id="{4242F220-4268-9F3C-5484-9A94FAF15510}"/>
              </a:ext>
            </a:extLst>
          </p:cNvPr>
          <p:cNvCxnSpPr>
            <a:cxnSpLocks/>
          </p:cNvCxnSpPr>
          <p:nvPr/>
        </p:nvCxnSpPr>
        <p:spPr>
          <a:xfrm>
            <a:off x="10042590" y="443931"/>
            <a:ext cx="1907862" cy="0"/>
          </a:xfrm>
          <a:prstGeom prst="line">
            <a:avLst/>
          </a:prstGeom>
          <a:ln w="19050">
            <a:solidFill>
              <a:srgbClr val="0075BE"/>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BC103653-53F5-0E2E-8189-7548C83AB0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840" y="2816352"/>
            <a:ext cx="3822192" cy="3822192"/>
          </a:xfrm>
          <a:prstGeom prst="rect">
            <a:avLst/>
          </a:prstGeom>
        </p:spPr>
      </p:pic>
      <p:sp>
        <p:nvSpPr>
          <p:cNvPr id="10" name="CuadroTexto 9">
            <a:extLst>
              <a:ext uri="{FF2B5EF4-FFF2-40B4-BE49-F238E27FC236}">
                <a16:creationId xmlns:a16="http://schemas.microsoft.com/office/drawing/2014/main" id="{43BCCAED-D10E-ECB6-6F87-0098EC8640FB}"/>
              </a:ext>
            </a:extLst>
          </p:cNvPr>
          <p:cNvSpPr txBox="1"/>
          <p:nvPr/>
        </p:nvSpPr>
        <p:spPr>
          <a:xfrm>
            <a:off x="1406666" y="2042651"/>
            <a:ext cx="1580882" cy="253916"/>
          </a:xfrm>
          <a:prstGeom prst="rect">
            <a:avLst/>
          </a:prstGeom>
          <a:noFill/>
        </p:spPr>
        <p:txBody>
          <a:bodyPr wrap="none" rtlCol="0">
            <a:spAutoFit/>
          </a:bodyPr>
          <a:lstStyle/>
          <a:p>
            <a:r>
              <a:rPr lang="es-MX" sz="1050" dirty="0"/>
              <a:t>Movible e intercambiable</a:t>
            </a:r>
          </a:p>
        </p:txBody>
      </p:sp>
      <p:cxnSp>
        <p:nvCxnSpPr>
          <p:cNvPr id="11" name="Conector recto de flecha 10">
            <a:extLst>
              <a:ext uri="{FF2B5EF4-FFF2-40B4-BE49-F238E27FC236}">
                <a16:creationId xmlns:a16="http://schemas.microsoft.com/office/drawing/2014/main" id="{96CEED37-EE42-96F5-321A-1039DB779B38}"/>
              </a:ext>
            </a:extLst>
          </p:cNvPr>
          <p:cNvCxnSpPr>
            <a:cxnSpLocks/>
          </p:cNvCxnSpPr>
          <p:nvPr/>
        </p:nvCxnSpPr>
        <p:spPr>
          <a:xfrm>
            <a:off x="2201194" y="2296567"/>
            <a:ext cx="0" cy="314504"/>
          </a:xfrm>
          <a:prstGeom prst="straightConnector1">
            <a:avLst/>
          </a:prstGeom>
          <a:ln w="12700">
            <a:solidFill>
              <a:srgbClr val="283E6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504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33042D5-1C8C-27D2-560F-55331A646B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958" y="473348"/>
            <a:ext cx="2728820" cy="2728820"/>
          </a:xfrm>
          <a:prstGeom prst="rect">
            <a:avLst/>
          </a:prstGeom>
        </p:spPr>
      </p:pic>
      <p:pic>
        <p:nvPicPr>
          <p:cNvPr id="4" name="Imagen 3">
            <a:extLst>
              <a:ext uri="{FF2B5EF4-FFF2-40B4-BE49-F238E27FC236}">
                <a16:creationId xmlns:a16="http://schemas.microsoft.com/office/drawing/2014/main" id="{E4CAD785-1D22-E1CD-EEC3-A1301EA85E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13755" y="471949"/>
            <a:ext cx="2728820" cy="2725326"/>
          </a:xfrm>
          <a:prstGeom prst="rect">
            <a:avLst/>
          </a:prstGeom>
        </p:spPr>
      </p:pic>
      <p:pic>
        <p:nvPicPr>
          <p:cNvPr id="6" name="Imagen 5">
            <a:extLst>
              <a:ext uri="{FF2B5EF4-FFF2-40B4-BE49-F238E27FC236}">
                <a16:creationId xmlns:a16="http://schemas.microsoft.com/office/drawing/2014/main" id="{2B696D71-516D-168E-B7EB-8BA4FFE0CD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9975" y="471949"/>
            <a:ext cx="2725326" cy="2725326"/>
          </a:xfrm>
          <a:prstGeom prst="rect">
            <a:avLst/>
          </a:prstGeom>
        </p:spPr>
      </p:pic>
      <p:pic>
        <p:nvPicPr>
          <p:cNvPr id="8" name="Imagen 7">
            <a:extLst>
              <a:ext uri="{FF2B5EF4-FFF2-40B4-BE49-F238E27FC236}">
                <a16:creationId xmlns:a16="http://schemas.microsoft.com/office/drawing/2014/main" id="{6CCBF8D6-3437-6860-3BA4-C5B011123A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55279" y="471949"/>
            <a:ext cx="2725326" cy="2725326"/>
          </a:xfrm>
          <a:prstGeom prst="rect">
            <a:avLst/>
          </a:prstGeom>
        </p:spPr>
      </p:pic>
      <p:pic>
        <p:nvPicPr>
          <p:cNvPr id="10" name="Imagen 9">
            <a:extLst>
              <a:ext uri="{FF2B5EF4-FFF2-40B4-BE49-F238E27FC236}">
                <a16:creationId xmlns:a16="http://schemas.microsoft.com/office/drawing/2014/main" id="{1D88AEE0-FEAE-8693-DCE2-F5EAECCA00A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89368" y="3266769"/>
            <a:ext cx="2728819" cy="2725326"/>
          </a:xfrm>
          <a:prstGeom prst="rect">
            <a:avLst/>
          </a:prstGeom>
        </p:spPr>
      </p:pic>
      <p:pic>
        <p:nvPicPr>
          <p:cNvPr id="12" name="Imagen 11">
            <a:extLst>
              <a:ext uri="{FF2B5EF4-FFF2-40B4-BE49-F238E27FC236}">
                <a16:creationId xmlns:a16="http://schemas.microsoft.com/office/drawing/2014/main" id="{1AFE9C96-2DAF-FEB2-88CD-E1624B51AAB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12890" y="3266769"/>
            <a:ext cx="2728819" cy="2728819"/>
          </a:xfrm>
          <a:prstGeom prst="rect">
            <a:avLst/>
          </a:prstGeom>
        </p:spPr>
      </p:pic>
      <p:pic>
        <p:nvPicPr>
          <p:cNvPr id="14" name="Imagen 13">
            <a:extLst>
              <a:ext uri="{FF2B5EF4-FFF2-40B4-BE49-F238E27FC236}">
                <a16:creationId xmlns:a16="http://schemas.microsoft.com/office/drawing/2014/main" id="{0D4BECC5-BF4C-512B-4D3D-5DE977C6C2E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36412" y="3266769"/>
            <a:ext cx="2728821" cy="2728821"/>
          </a:xfrm>
          <a:prstGeom prst="rect">
            <a:avLst/>
          </a:prstGeom>
        </p:spPr>
      </p:pic>
    </p:spTree>
    <p:extLst>
      <p:ext uri="{BB962C8B-B14F-4D97-AF65-F5344CB8AC3E}">
        <p14:creationId xmlns:p14="http://schemas.microsoft.com/office/powerpoint/2010/main" val="4081158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323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1153</Words>
  <Application>Microsoft Macintosh PowerPoint</Application>
  <PresentationFormat>Panorámica</PresentationFormat>
  <Paragraphs>81</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12</cp:revision>
  <dcterms:created xsi:type="dcterms:W3CDTF">2022-07-26T19:35:09Z</dcterms:created>
  <dcterms:modified xsi:type="dcterms:W3CDTF">2022-07-28T19:43:33Z</dcterms:modified>
</cp:coreProperties>
</file>